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3"/>
  </p:notesMasterIdLst>
  <p:handoutMasterIdLst>
    <p:handoutMasterId r:id="rId24"/>
  </p:handoutMasterIdLst>
  <p:sldIdLst>
    <p:sldId id="281" r:id="rId5"/>
    <p:sldId id="323" r:id="rId6"/>
    <p:sldId id="331" r:id="rId7"/>
    <p:sldId id="333" r:id="rId8"/>
    <p:sldId id="347" r:id="rId9"/>
    <p:sldId id="354" r:id="rId10"/>
    <p:sldId id="352" r:id="rId11"/>
    <p:sldId id="353" r:id="rId12"/>
    <p:sldId id="328" r:id="rId13"/>
    <p:sldId id="327" r:id="rId14"/>
    <p:sldId id="329" r:id="rId15"/>
    <p:sldId id="359" r:id="rId16"/>
    <p:sldId id="358" r:id="rId17"/>
    <p:sldId id="355" r:id="rId18"/>
    <p:sldId id="356" r:id="rId19"/>
    <p:sldId id="360" r:id="rId20"/>
    <p:sldId id="340" r:id="rId21"/>
    <p:sldId id="268"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526680-B7B9-5486-D963-C245F8DB65E3}" v="14" dt="2025-03-11T08:47:10.220"/>
    <p1510:client id="{57007299-ECC5-18CA-196C-2816EEC59F81}" v="239" dt="2025-03-11T11:41:13.581"/>
    <p1510:client id="{67163AF3-F91B-AB01-5005-210253C88C6C}" v="330" dt="2025-03-11T11:42:11.094"/>
    <p1510:client id="{9A296D03-DB00-47EC-A236-ED031C225EC4}" v="35" dt="2025-03-11T08:51:36.478"/>
  </p1510:revLst>
</p1510:revInfo>
</file>

<file path=ppt/tableStyles.xml><?xml version="1.0" encoding="utf-8"?>
<a:tblStyleLst xmlns:a="http://schemas.openxmlformats.org/drawingml/2006/main" def="{BDBED569-4797-4DF1-A0F4-6AAB3CD982D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1" d="100"/>
          <a:sy n="91" d="100"/>
        </p:scale>
        <p:origin x="341" y="5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7EF6D6-1CF1-4F25-92F3-EC2A7AACECBA}" type="doc">
      <dgm:prSet loTypeId="urn:microsoft.com/office/officeart/2005/8/layout/hProcess9" loCatId="process" qsTypeId="urn:microsoft.com/office/officeart/2005/8/quickstyle/simple1" qsCatId="simple" csTypeId="urn:microsoft.com/office/officeart/2005/8/colors/accent1_2" csCatId="accent1" phldr="1"/>
      <dgm:spPr/>
    </dgm:pt>
    <dgm:pt modelId="{DE11BC0F-C8BA-4183-8B56-2A6A1BA2DBFF}">
      <dgm:prSet phldrT="[Text]"/>
      <dgm:spPr/>
      <dgm:t>
        <a:bodyPr/>
        <a:lstStyle/>
        <a:p>
          <a:r>
            <a:rPr lang="en-IN" u="sng"/>
            <a:t>FEBRUARY</a:t>
          </a:r>
        </a:p>
        <a:p>
          <a:r>
            <a:rPr lang="en-IN" u="none"/>
            <a:t>1.)Reviewing other papers</a:t>
          </a:r>
        </a:p>
        <a:p>
          <a:r>
            <a:rPr lang="en-IN" u="none"/>
            <a:t>2.)Finding the limitation</a:t>
          </a:r>
        </a:p>
        <a:p>
          <a:r>
            <a:rPr lang="en-IN" u="none"/>
            <a:t>3.)Dataset analysis</a:t>
          </a:r>
        </a:p>
        <a:p>
          <a:r>
            <a:rPr lang="en-IN" u="none"/>
            <a:t>4.)Preprocessing the dataset and implementation.</a:t>
          </a:r>
        </a:p>
      </dgm:t>
    </dgm:pt>
    <dgm:pt modelId="{23C9D9C3-5BCF-41E2-AE28-FE84378A1AC2}" type="parTrans" cxnId="{85E32BEA-B794-488E-AE58-A83791CE087D}">
      <dgm:prSet/>
      <dgm:spPr/>
      <dgm:t>
        <a:bodyPr/>
        <a:lstStyle/>
        <a:p>
          <a:endParaRPr lang="en-IN"/>
        </a:p>
      </dgm:t>
    </dgm:pt>
    <dgm:pt modelId="{18574026-FA98-4C6C-86BB-C1C57F3022EB}" type="sibTrans" cxnId="{85E32BEA-B794-488E-AE58-A83791CE087D}">
      <dgm:prSet/>
      <dgm:spPr/>
      <dgm:t>
        <a:bodyPr/>
        <a:lstStyle/>
        <a:p>
          <a:endParaRPr lang="en-IN"/>
        </a:p>
      </dgm:t>
    </dgm:pt>
    <dgm:pt modelId="{2BB398D6-558C-4F87-94E3-44F5DB13CFFB}">
      <dgm:prSet phldrT="[Text]"/>
      <dgm:spPr/>
      <dgm:t>
        <a:bodyPr/>
        <a:lstStyle/>
        <a:p>
          <a:r>
            <a:rPr lang="en-IN" u="sng"/>
            <a:t>MARCH</a:t>
          </a:r>
        </a:p>
        <a:p>
          <a:r>
            <a:rPr lang="en-IN" u="sng"/>
            <a:t>1.)Model training</a:t>
          </a:r>
        </a:p>
        <a:p>
          <a:r>
            <a:rPr lang="en-IN" u="sng"/>
            <a:t>2.)Adding UI part(Frontend) and flask for backend – WEB APP.</a:t>
          </a:r>
        </a:p>
        <a:p>
          <a:r>
            <a:rPr lang="en-IN" u="sng"/>
            <a:t>3.)Word cloud                   4)Text summarization</a:t>
          </a:r>
        </a:p>
      </dgm:t>
    </dgm:pt>
    <dgm:pt modelId="{929987AD-49DF-4449-89EA-22C70EBE321C}" type="parTrans" cxnId="{0A1E5054-8F9B-4305-A80F-087D613A8B11}">
      <dgm:prSet/>
      <dgm:spPr/>
      <dgm:t>
        <a:bodyPr/>
        <a:lstStyle/>
        <a:p>
          <a:endParaRPr lang="en-IN"/>
        </a:p>
      </dgm:t>
    </dgm:pt>
    <dgm:pt modelId="{060B8067-81C7-476C-8AE0-192C8C2057BC}" type="sibTrans" cxnId="{0A1E5054-8F9B-4305-A80F-087D613A8B11}">
      <dgm:prSet/>
      <dgm:spPr/>
      <dgm:t>
        <a:bodyPr/>
        <a:lstStyle/>
        <a:p>
          <a:endParaRPr lang="en-IN"/>
        </a:p>
      </dgm:t>
    </dgm:pt>
    <dgm:pt modelId="{F4B4238C-DFE0-4DB0-8C94-ACCDF698D5DE}">
      <dgm:prSet phldrT="[Text]"/>
      <dgm:spPr/>
      <dgm:t>
        <a:bodyPr/>
        <a:lstStyle/>
        <a:p>
          <a:r>
            <a:rPr lang="en-IN" u="sng"/>
            <a:t>APRIL</a:t>
          </a:r>
        </a:p>
        <a:p>
          <a:pPr rtl="0"/>
          <a:r>
            <a:rPr lang="en-IN" u="sng"/>
            <a:t>1.)</a:t>
          </a:r>
          <a:r>
            <a:rPr lang="en-IN" u="sng">
              <a:latin typeface="Biome"/>
            </a:rPr>
            <a:t>Testing and Imporoving</a:t>
          </a:r>
          <a:r>
            <a:rPr lang="en-IN" u="sng"/>
            <a:t> accuracy</a:t>
          </a:r>
        </a:p>
        <a:p>
          <a:r>
            <a:rPr lang="en-IN" u="sng"/>
            <a:t>2.)Report</a:t>
          </a:r>
        </a:p>
        <a:p>
          <a:endParaRPr lang="en-IN" u="sng"/>
        </a:p>
      </dgm:t>
    </dgm:pt>
    <dgm:pt modelId="{A6E6B514-54C8-4762-9262-8826A6411EED}" type="parTrans" cxnId="{AF7BCABB-46E9-4AAB-BFD2-B5EA976B19F5}">
      <dgm:prSet/>
      <dgm:spPr/>
      <dgm:t>
        <a:bodyPr/>
        <a:lstStyle/>
        <a:p>
          <a:endParaRPr lang="en-IN"/>
        </a:p>
      </dgm:t>
    </dgm:pt>
    <dgm:pt modelId="{0B6C7175-CFB6-45FF-914A-A1C9AC28DE4D}" type="sibTrans" cxnId="{AF7BCABB-46E9-4AAB-BFD2-B5EA976B19F5}">
      <dgm:prSet/>
      <dgm:spPr/>
      <dgm:t>
        <a:bodyPr/>
        <a:lstStyle/>
        <a:p>
          <a:endParaRPr lang="en-IN"/>
        </a:p>
      </dgm:t>
    </dgm:pt>
    <dgm:pt modelId="{FFF1FD37-D857-49AE-A2D1-49C3DEC2D0F9}" type="pres">
      <dgm:prSet presAssocID="{487EF6D6-1CF1-4F25-92F3-EC2A7AACECBA}" presName="CompostProcess" presStyleCnt="0">
        <dgm:presLayoutVars>
          <dgm:dir/>
          <dgm:resizeHandles val="exact"/>
        </dgm:presLayoutVars>
      </dgm:prSet>
      <dgm:spPr/>
    </dgm:pt>
    <dgm:pt modelId="{7321E0A9-2E8D-4791-AC76-27A8B80C7258}" type="pres">
      <dgm:prSet presAssocID="{487EF6D6-1CF1-4F25-92F3-EC2A7AACECBA}" presName="arrow" presStyleLbl="bgShp" presStyleIdx="0" presStyleCnt="1"/>
      <dgm:spPr/>
    </dgm:pt>
    <dgm:pt modelId="{3D19FF6D-4DF6-4CBE-87BE-DB60A423A77E}" type="pres">
      <dgm:prSet presAssocID="{487EF6D6-1CF1-4F25-92F3-EC2A7AACECBA}" presName="linearProcess" presStyleCnt="0"/>
      <dgm:spPr/>
    </dgm:pt>
    <dgm:pt modelId="{6A05A246-9E00-4B5D-90D0-24EC9D5E82B5}" type="pres">
      <dgm:prSet presAssocID="{DE11BC0F-C8BA-4183-8B56-2A6A1BA2DBFF}" presName="textNode" presStyleLbl="node1" presStyleIdx="0" presStyleCnt="3">
        <dgm:presLayoutVars>
          <dgm:bulletEnabled val="1"/>
        </dgm:presLayoutVars>
      </dgm:prSet>
      <dgm:spPr/>
    </dgm:pt>
    <dgm:pt modelId="{F54618A4-1864-4BD7-B6BB-95D167DF2CC0}" type="pres">
      <dgm:prSet presAssocID="{18574026-FA98-4C6C-86BB-C1C57F3022EB}" presName="sibTrans" presStyleCnt="0"/>
      <dgm:spPr/>
    </dgm:pt>
    <dgm:pt modelId="{A64EB25B-FD50-423E-847A-1E4D403B6582}" type="pres">
      <dgm:prSet presAssocID="{2BB398D6-558C-4F87-94E3-44F5DB13CFFB}" presName="textNode" presStyleLbl="node1" presStyleIdx="1" presStyleCnt="3">
        <dgm:presLayoutVars>
          <dgm:bulletEnabled val="1"/>
        </dgm:presLayoutVars>
      </dgm:prSet>
      <dgm:spPr/>
    </dgm:pt>
    <dgm:pt modelId="{0B5732BB-907E-4777-B056-D630A951DE02}" type="pres">
      <dgm:prSet presAssocID="{060B8067-81C7-476C-8AE0-192C8C2057BC}" presName="sibTrans" presStyleCnt="0"/>
      <dgm:spPr/>
    </dgm:pt>
    <dgm:pt modelId="{B8ECFA04-8C61-4F88-9CD0-510FD7A3E1E7}" type="pres">
      <dgm:prSet presAssocID="{F4B4238C-DFE0-4DB0-8C94-ACCDF698D5DE}" presName="textNode" presStyleLbl="node1" presStyleIdx="2" presStyleCnt="3">
        <dgm:presLayoutVars>
          <dgm:bulletEnabled val="1"/>
        </dgm:presLayoutVars>
      </dgm:prSet>
      <dgm:spPr/>
    </dgm:pt>
  </dgm:ptLst>
  <dgm:cxnLst>
    <dgm:cxn modelId="{707D9217-D2FF-44A0-981E-6BE2909632E7}" type="presOf" srcId="{F4B4238C-DFE0-4DB0-8C94-ACCDF698D5DE}" destId="{B8ECFA04-8C61-4F88-9CD0-510FD7A3E1E7}" srcOrd="0" destOrd="0" presId="urn:microsoft.com/office/officeart/2005/8/layout/hProcess9"/>
    <dgm:cxn modelId="{E673AC1C-3EF2-4541-9FFA-C696C63AE24B}" type="presOf" srcId="{DE11BC0F-C8BA-4183-8B56-2A6A1BA2DBFF}" destId="{6A05A246-9E00-4B5D-90D0-24EC9D5E82B5}" srcOrd="0" destOrd="0" presId="urn:microsoft.com/office/officeart/2005/8/layout/hProcess9"/>
    <dgm:cxn modelId="{0A1E5054-8F9B-4305-A80F-087D613A8B11}" srcId="{487EF6D6-1CF1-4F25-92F3-EC2A7AACECBA}" destId="{2BB398D6-558C-4F87-94E3-44F5DB13CFFB}" srcOrd="1" destOrd="0" parTransId="{929987AD-49DF-4449-89EA-22C70EBE321C}" sibTransId="{060B8067-81C7-476C-8AE0-192C8C2057BC}"/>
    <dgm:cxn modelId="{6C77EB76-6887-4A9B-83BD-6252B9A7FEB7}" type="presOf" srcId="{2BB398D6-558C-4F87-94E3-44F5DB13CFFB}" destId="{A64EB25B-FD50-423E-847A-1E4D403B6582}" srcOrd="0" destOrd="0" presId="urn:microsoft.com/office/officeart/2005/8/layout/hProcess9"/>
    <dgm:cxn modelId="{E9FA6DBA-E9FC-4C41-8281-08205F22EC1E}" type="presOf" srcId="{487EF6D6-1CF1-4F25-92F3-EC2A7AACECBA}" destId="{FFF1FD37-D857-49AE-A2D1-49C3DEC2D0F9}" srcOrd="0" destOrd="0" presId="urn:microsoft.com/office/officeart/2005/8/layout/hProcess9"/>
    <dgm:cxn modelId="{AF7BCABB-46E9-4AAB-BFD2-B5EA976B19F5}" srcId="{487EF6D6-1CF1-4F25-92F3-EC2A7AACECBA}" destId="{F4B4238C-DFE0-4DB0-8C94-ACCDF698D5DE}" srcOrd="2" destOrd="0" parTransId="{A6E6B514-54C8-4762-9262-8826A6411EED}" sibTransId="{0B6C7175-CFB6-45FF-914A-A1C9AC28DE4D}"/>
    <dgm:cxn modelId="{85E32BEA-B794-488E-AE58-A83791CE087D}" srcId="{487EF6D6-1CF1-4F25-92F3-EC2A7AACECBA}" destId="{DE11BC0F-C8BA-4183-8B56-2A6A1BA2DBFF}" srcOrd="0" destOrd="0" parTransId="{23C9D9C3-5BCF-41E2-AE28-FE84378A1AC2}" sibTransId="{18574026-FA98-4C6C-86BB-C1C57F3022EB}"/>
    <dgm:cxn modelId="{B003CC0C-AAAE-4412-AEFB-2300E6A9CC32}" type="presParOf" srcId="{FFF1FD37-D857-49AE-A2D1-49C3DEC2D0F9}" destId="{7321E0A9-2E8D-4791-AC76-27A8B80C7258}" srcOrd="0" destOrd="0" presId="urn:microsoft.com/office/officeart/2005/8/layout/hProcess9"/>
    <dgm:cxn modelId="{9FDDF490-CA9F-497F-86C8-2DAAE2AA51BE}" type="presParOf" srcId="{FFF1FD37-D857-49AE-A2D1-49C3DEC2D0F9}" destId="{3D19FF6D-4DF6-4CBE-87BE-DB60A423A77E}" srcOrd="1" destOrd="0" presId="urn:microsoft.com/office/officeart/2005/8/layout/hProcess9"/>
    <dgm:cxn modelId="{6074999B-45F7-41EE-A10A-3B232BCCF78E}" type="presParOf" srcId="{3D19FF6D-4DF6-4CBE-87BE-DB60A423A77E}" destId="{6A05A246-9E00-4B5D-90D0-24EC9D5E82B5}" srcOrd="0" destOrd="0" presId="urn:microsoft.com/office/officeart/2005/8/layout/hProcess9"/>
    <dgm:cxn modelId="{6DC39B59-66CD-4553-B3AD-E8C0B6F33678}" type="presParOf" srcId="{3D19FF6D-4DF6-4CBE-87BE-DB60A423A77E}" destId="{F54618A4-1864-4BD7-B6BB-95D167DF2CC0}" srcOrd="1" destOrd="0" presId="urn:microsoft.com/office/officeart/2005/8/layout/hProcess9"/>
    <dgm:cxn modelId="{C9704CD6-BDE4-49AE-8904-3870532118E2}" type="presParOf" srcId="{3D19FF6D-4DF6-4CBE-87BE-DB60A423A77E}" destId="{A64EB25B-FD50-423E-847A-1E4D403B6582}" srcOrd="2" destOrd="0" presId="urn:microsoft.com/office/officeart/2005/8/layout/hProcess9"/>
    <dgm:cxn modelId="{A91924F2-9B9F-44CC-87A5-903D0758B849}" type="presParOf" srcId="{3D19FF6D-4DF6-4CBE-87BE-DB60A423A77E}" destId="{0B5732BB-907E-4777-B056-D630A951DE02}" srcOrd="3" destOrd="0" presId="urn:microsoft.com/office/officeart/2005/8/layout/hProcess9"/>
    <dgm:cxn modelId="{DDC61A50-4DB4-4A67-8143-1917C7F2109F}" type="presParOf" srcId="{3D19FF6D-4DF6-4CBE-87BE-DB60A423A77E}" destId="{B8ECFA04-8C61-4F88-9CD0-510FD7A3E1E7}"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21E0A9-2E8D-4791-AC76-27A8B80C7258}">
      <dsp:nvSpPr>
        <dsp:cNvPr id="0" name=""/>
        <dsp:cNvSpPr/>
      </dsp:nvSpPr>
      <dsp:spPr>
        <a:xfrm>
          <a:off x="767434" y="0"/>
          <a:ext cx="8697591" cy="526000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05A246-9E00-4B5D-90D0-24EC9D5E82B5}">
      <dsp:nvSpPr>
        <dsp:cNvPr id="0" name=""/>
        <dsp:cNvSpPr/>
      </dsp:nvSpPr>
      <dsp:spPr>
        <a:xfrm>
          <a:off x="346744" y="1578000"/>
          <a:ext cx="3069738" cy="2104001"/>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u="sng" kern="1200"/>
            <a:t>FEBRUARY</a:t>
          </a:r>
        </a:p>
        <a:p>
          <a:pPr marL="0" lvl="0" indent="0" algn="ctr" defTabSz="666750">
            <a:lnSpc>
              <a:spcPct val="90000"/>
            </a:lnSpc>
            <a:spcBef>
              <a:spcPct val="0"/>
            </a:spcBef>
            <a:spcAft>
              <a:spcPct val="35000"/>
            </a:spcAft>
            <a:buNone/>
          </a:pPr>
          <a:r>
            <a:rPr lang="en-IN" sz="1500" u="none" kern="1200"/>
            <a:t>1.)Reviewing other papers</a:t>
          </a:r>
        </a:p>
        <a:p>
          <a:pPr marL="0" lvl="0" indent="0" algn="ctr" defTabSz="666750">
            <a:lnSpc>
              <a:spcPct val="90000"/>
            </a:lnSpc>
            <a:spcBef>
              <a:spcPct val="0"/>
            </a:spcBef>
            <a:spcAft>
              <a:spcPct val="35000"/>
            </a:spcAft>
            <a:buNone/>
          </a:pPr>
          <a:r>
            <a:rPr lang="en-IN" sz="1500" u="none" kern="1200"/>
            <a:t>2.)Finding the limitation</a:t>
          </a:r>
        </a:p>
        <a:p>
          <a:pPr marL="0" lvl="0" indent="0" algn="ctr" defTabSz="666750">
            <a:lnSpc>
              <a:spcPct val="90000"/>
            </a:lnSpc>
            <a:spcBef>
              <a:spcPct val="0"/>
            </a:spcBef>
            <a:spcAft>
              <a:spcPct val="35000"/>
            </a:spcAft>
            <a:buNone/>
          </a:pPr>
          <a:r>
            <a:rPr lang="en-IN" sz="1500" u="none" kern="1200"/>
            <a:t>3.)Dataset analysis</a:t>
          </a:r>
        </a:p>
        <a:p>
          <a:pPr marL="0" lvl="0" indent="0" algn="ctr" defTabSz="666750">
            <a:lnSpc>
              <a:spcPct val="90000"/>
            </a:lnSpc>
            <a:spcBef>
              <a:spcPct val="0"/>
            </a:spcBef>
            <a:spcAft>
              <a:spcPct val="35000"/>
            </a:spcAft>
            <a:buNone/>
          </a:pPr>
          <a:r>
            <a:rPr lang="en-IN" sz="1500" u="none" kern="1200"/>
            <a:t>4.)Preprocessing the dataset and implementation.</a:t>
          </a:r>
        </a:p>
      </dsp:txBody>
      <dsp:txXfrm>
        <a:off x="449453" y="1680709"/>
        <a:ext cx="2864320" cy="1898583"/>
      </dsp:txXfrm>
    </dsp:sp>
    <dsp:sp modelId="{A64EB25B-FD50-423E-847A-1E4D403B6582}">
      <dsp:nvSpPr>
        <dsp:cNvPr id="0" name=""/>
        <dsp:cNvSpPr/>
      </dsp:nvSpPr>
      <dsp:spPr>
        <a:xfrm>
          <a:off x="3581361" y="1578000"/>
          <a:ext cx="3069738" cy="2104001"/>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u="sng" kern="1200"/>
            <a:t>MARCH</a:t>
          </a:r>
        </a:p>
        <a:p>
          <a:pPr marL="0" lvl="0" indent="0" algn="ctr" defTabSz="666750">
            <a:lnSpc>
              <a:spcPct val="90000"/>
            </a:lnSpc>
            <a:spcBef>
              <a:spcPct val="0"/>
            </a:spcBef>
            <a:spcAft>
              <a:spcPct val="35000"/>
            </a:spcAft>
            <a:buNone/>
          </a:pPr>
          <a:r>
            <a:rPr lang="en-IN" sz="1500" u="sng" kern="1200"/>
            <a:t>1.)Model training</a:t>
          </a:r>
        </a:p>
        <a:p>
          <a:pPr marL="0" lvl="0" indent="0" algn="ctr" defTabSz="666750">
            <a:lnSpc>
              <a:spcPct val="90000"/>
            </a:lnSpc>
            <a:spcBef>
              <a:spcPct val="0"/>
            </a:spcBef>
            <a:spcAft>
              <a:spcPct val="35000"/>
            </a:spcAft>
            <a:buNone/>
          </a:pPr>
          <a:r>
            <a:rPr lang="en-IN" sz="1500" u="sng" kern="1200"/>
            <a:t>2.)Adding UI part(Frontend) and flask for backend – WEB APP.</a:t>
          </a:r>
        </a:p>
        <a:p>
          <a:pPr marL="0" lvl="0" indent="0" algn="ctr" defTabSz="666750">
            <a:lnSpc>
              <a:spcPct val="90000"/>
            </a:lnSpc>
            <a:spcBef>
              <a:spcPct val="0"/>
            </a:spcBef>
            <a:spcAft>
              <a:spcPct val="35000"/>
            </a:spcAft>
            <a:buNone/>
          </a:pPr>
          <a:r>
            <a:rPr lang="en-IN" sz="1500" u="sng" kern="1200"/>
            <a:t>3.)Word cloud                   4)Text summarization</a:t>
          </a:r>
        </a:p>
      </dsp:txBody>
      <dsp:txXfrm>
        <a:off x="3684070" y="1680709"/>
        <a:ext cx="2864320" cy="1898583"/>
      </dsp:txXfrm>
    </dsp:sp>
    <dsp:sp modelId="{B8ECFA04-8C61-4F88-9CD0-510FD7A3E1E7}">
      <dsp:nvSpPr>
        <dsp:cNvPr id="0" name=""/>
        <dsp:cNvSpPr/>
      </dsp:nvSpPr>
      <dsp:spPr>
        <a:xfrm>
          <a:off x="6815978" y="1578000"/>
          <a:ext cx="3069738" cy="2104001"/>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u="sng" kern="1200"/>
            <a:t>APRIL</a:t>
          </a:r>
        </a:p>
        <a:p>
          <a:pPr marL="0" lvl="0" indent="0" algn="ctr" defTabSz="666750" rtl="0">
            <a:lnSpc>
              <a:spcPct val="90000"/>
            </a:lnSpc>
            <a:spcBef>
              <a:spcPct val="0"/>
            </a:spcBef>
            <a:spcAft>
              <a:spcPct val="35000"/>
            </a:spcAft>
            <a:buNone/>
          </a:pPr>
          <a:r>
            <a:rPr lang="en-IN" sz="1500" u="sng" kern="1200"/>
            <a:t>1.)</a:t>
          </a:r>
          <a:r>
            <a:rPr lang="en-IN" sz="1500" u="sng" kern="1200">
              <a:latin typeface="Biome"/>
            </a:rPr>
            <a:t>Testing and Imporoving</a:t>
          </a:r>
          <a:r>
            <a:rPr lang="en-IN" sz="1500" u="sng" kern="1200"/>
            <a:t> accuracy</a:t>
          </a:r>
        </a:p>
        <a:p>
          <a:pPr marL="0" lvl="0" indent="0" algn="ctr" defTabSz="666750">
            <a:lnSpc>
              <a:spcPct val="90000"/>
            </a:lnSpc>
            <a:spcBef>
              <a:spcPct val="0"/>
            </a:spcBef>
            <a:spcAft>
              <a:spcPct val="35000"/>
            </a:spcAft>
            <a:buNone/>
          </a:pPr>
          <a:r>
            <a:rPr lang="en-IN" sz="1500" u="sng" kern="1200"/>
            <a:t>2.)Report</a:t>
          </a:r>
        </a:p>
        <a:p>
          <a:pPr marL="0" lvl="0" indent="0" algn="ctr" defTabSz="666750">
            <a:lnSpc>
              <a:spcPct val="90000"/>
            </a:lnSpc>
            <a:spcBef>
              <a:spcPct val="0"/>
            </a:spcBef>
            <a:spcAft>
              <a:spcPct val="35000"/>
            </a:spcAft>
            <a:buNone/>
          </a:pPr>
          <a:endParaRPr lang="en-IN" sz="1500" u="sng" kern="1200"/>
        </a:p>
      </dsp:txBody>
      <dsp:txXfrm>
        <a:off x="6918687" y="1680709"/>
        <a:ext cx="2864320" cy="189858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D802E2C-B7D8-04C8-C240-1A3E4E91E1F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6171AFC-D318-FD5E-08E7-6BAF47EACD7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5CA9B3-7F4F-4A4D-9632-82479A1CD351}" type="datetimeFigureOut">
              <a:rPr lang="en-US" smtClean="0"/>
              <a:t>3/12/2025</a:t>
            </a:fld>
            <a:endParaRPr lang="en-US"/>
          </a:p>
        </p:txBody>
      </p:sp>
      <p:sp>
        <p:nvSpPr>
          <p:cNvPr id="4" name="Footer Placeholder 3">
            <a:extLst>
              <a:ext uri="{FF2B5EF4-FFF2-40B4-BE49-F238E27FC236}">
                <a16:creationId xmlns:a16="http://schemas.microsoft.com/office/drawing/2014/main" id="{9611FBEE-E86F-B722-5F1D-3ACBA8E486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3672E68-1D54-CEDB-2E8C-3CA510A906C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05CF68-C9C2-4072-AAE6-9B71EFC0ED0B}" type="slidenum">
              <a:rPr lang="en-US" smtClean="0"/>
              <a:t>‹#›</a:t>
            </a:fld>
            <a:endParaRPr lang="en-US"/>
          </a:p>
        </p:txBody>
      </p:sp>
    </p:spTree>
    <p:extLst>
      <p:ext uri="{BB962C8B-B14F-4D97-AF65-F5344CB8AC3E}">
        <p14:creationId xmlns:p14="http://schemas.microsoft.com/office/powerpoint/2010/main" val="42902842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D7D6A3-58FC-498D-8FCC-F158510A9658}" type="datetimeFigureOut">
              <a:rPr lang="en-US" smtClean="0"/>
              <a:t>3/12/2025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ADD3C7-09A3-4FAE-BEB8-19FEF1926070}" type="slidenum">
              <a:rPr lang="en-US" smtClean="0"/>
              <a:t>‹#›</a:t>
            </a:fld>
            <a:endParaRPr lang="en-US"/>
          </a:p>
        </p:txBody>
      </p:sp>
    </p:spTree>
    <p:extLst>
      <p:ext uri="{BB962C8B-B14F-4D97-AF65-F5344CB8AC3E}">
        <p14:creationId xmlns:p14="http://schemas.microsoft.com/office/powerpoint/2010/main" val="1934263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CADD3C7-09A3-4FAE-BEB8-19FEF1926070}" type="slidenum">
              <a:rPr lang="en-US" smtClean="0"/>
              <a:t>18</a:t>
            </a:fld>
            <a:endParaRPr lang="en-US"/>
          </a:p>
        </p:txBody>
      </p:sp>
    </p:spTree>
    <p:extLst>
      <p:ext uri="{BB962C8B-B14F-4D97-AF65-F5344CB8AC3E}">
        <p14:creationId xmlns:p14="http://schemas.microsoft.com/office/powerpoint/2010/main" val="348865961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Master" Target="../slideMasters/slideMaster1.xml"/><Relationship Id="rId5" Type="http://schemas.microsoft.com/office/2007/relationships/hdphoto" Target="../media/hdphoto5.wdp"/><Relationship Id="rId4"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2.png"/><Relationship Id="rId1" Type="http://schemas.openxmlformats.org/officeDocument/2006/relationships/slideMaster" Target="../slideMasters/slideMaster1.xml"/><Relationship Id="rId5" Type="http://schemas.microsoft.com/office/2007/relationships/hdphoto" Target="../media/hdphoto7.wdp"/><Relationship Id="rId4"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0E0F137D-A107-4C30-1807-F4F7054E257D}"/>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35000"/>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t="-3352"/>
          <a:stretch/>
        </p:blipFill>
        <p:spPr>
          <a:xfrm>
            <a:off x="6634824" y="4335877"/>
            <a:ext cx="3617025" cy="2522123"/>
          </a:xfrm>
          <a:prstGeom prst="rect">
            <a:avLst/>
          </a:prstGeom>
        </p:spPr>
      </p:pic>
      <p:pic>
        <p:nvPicPr>
          <p:cNvPr id="10" name="Graphic 9">
            <a:extLst>
              <a:ext uri="{FF2B5EF4-FFF2-40B4-BE49-F238E27FC236}">
                <a16:creationId xmlns:a16="http://schemas.microsoft.com/office/drawing/2014/main" id="{4E9B0889-CF84-D54E-684F-B32B7C32F6D8}"/>
              </a:ext>
              <a:ext uri="{C183D7F6-B498-43B3-948B-1728B52AA6E4}">
                <adec:decorative xmlns:adec="http://schemas.microsoft.com/office/drawing/2017/decorative" val="1"/>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2950" t="24936"/>
          <a:stretch/>
        </p:blipFill>
        <p:spPr>
          <a:xfrm>
            <a:off x="0" y="0"/>
            <a:ext cx="6136802" cy="5312533"/>
          </a:xfrm>
          <a:prstGeom prst="rect">
            <a:avLst/>
          </a:prstGeom>
        </p:spPr>
      </p:pic>
      <p:sp>
        <p:nvSpPr>
          <p:cNvPr id="2" name="Title 1"/>
          <p:cNvSpPr>
            <a:spLocks noGrp="1"/>
          </p:cNvSpPr>
          <p:nvPr>
            <p:ph type="ctrTitle" hasCustomPrompt="1"/>
          </p:nvPr>
        </p:nvSpPr>
        <p:spPr>
          <a:xfrm>
            <a:off x="1154954" y="295729"/>
            <a:ext cx="9219857" cy="5212442"/>
          </a:xfrm>
          <a:prstGeom prst="rect">
            <a:avLst/>
          </a:prstGeom>
        </p:spPr>
        <p:txBody>
          <a:bodyPr vert="horz" lIns="0" tIns="45720" rIns="91440" bIns="45720" rtlCol="0" anchor="ctr">
            <a:normAutofit/>
          </a:bodyPr>
          <a:lstStyle>
            <a:lvl1pPr>
              <a:defRPr lang="en-US" sz="7200" cap="all" baseline="0" dirty="0">
                <a:solidFill>
                  <a:schemeClr val="bg1">
                    <a:lumMod val="75000"/>
                    <a:lumOff val="25000"/>
                  </a:schemeClr>
                </a:solidFill>
              </a:defRPr>
            </a:lvl1pPr>
          </a:lstStyle>
          <a:p>
            <a:pPr lvl="0"/>
            <a:r>
              <a:rPr lang="en-US"/>
              <a:t>Click to add title</a:t>
            </a:r>
          </a:p>
        </p:txBody>
      </p:sp>
      <p:sp>
        <p:nvSpPr>
          <p:cNvPr id="14" name="Slide Number Placeholder 5">
            <a:extLst>
              <a:ext uri="{FF2B5EF4-FFF2-40B4-BE49-F238E27FC236}">
                <a16:creationId xmlns:a16="http://schemas.microsoft.com/office/drawing/2014/main" id="{D6AF80AB-FACE-F1B9-4849-8D42D0E99B69}"/>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a:p>
        </p:txBody>
      </p:sp>
      <p:sp>
        <p:nvSpPr>
          <p:cNvPr id="4" name="Footer Placeholder 4">
            <a:extLst>
              <a:ext uri="{FF2B5EF4-FFF2-40B4-BE49-F238E27FC236}">
                <a16:creationId xmlns:a16="http://schemas.microsoft.com/office/drawing/2014/main" id="{7B1614F1-AC58-23AB-10D3-AD1A2DB4EC2C}"/>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a:t>Presentation title</a:t>
            </a:r>
          </a:p>
        </p:txBody>
      </p:sp>
      <p:sp>
        <p:nvSpPr>
          <p:cNvPr id="3" name="Date Placeholder 3">
            <a:extLst>
              <a:ext uri="{FF2B5EF4-FFF2-40B4-BE49-F238E27FC236}">
                <a16:creationId xmlns:a16="http://schemas.microsoft.com/office/drawing/2014/main" id="{6BB60D03-E48F-E1A2-990A-3597EB2D6BAB}"/>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008C049B-BC0B-4B08-98F2-2F28A95589EF}" type="datetime1">
              <a:rPr lang="en-US" smtClean="0"/>
              <a:t>3/12/2025</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1" y="609600"/>
            <a:ext cx="10238392" cy="1243648"/>
          </a:xfrm>
          <a:prstGeom prst="rect">
            <a:avLst/>
          </a:prstGeom>
        </p:spPr>
        <p:txBody>
          <a:bodyPr anchor="ctr"/>
          <a:lstStyle>
            <a:lvl1pPr>
              <a:defRPr sz="3600" cap="all" baseline="0">
                <a:solidFill>
                  <a:schemeClr val="bg1">
                    <a:lumMod val="75000"/>
                    <a:lumOff val="25000"/>
                  </a:schemeClr>
                </a:solidFill>
              </a:defRPr>
            </a:lvl1pPr>
          </a:lstStyle>
          <a:p>
            <a:r>
              <a:rPr lang="en-US"/>
              <a:t>Click to add title</a:t>
            </a:r>
          </a:p>
        </p:txBody>
      </p:sp>
      <p:sp>
        <p:nvSpPr>
          <p:cNvPr id="6" name="Table Placeholder 5">
            <a:extLst>
              <a:ext uri="{FF2B5EF4-FFF2-40B4-BE49-F238E27FC236}">
                <a16:creationId xmlns:a16="http://schemas.microsoft.com/office/drawing/2014/main" id="{7B6D69E5-7A08-BC78-BCE3-11E38F6150D4}"/>
              </a:ext>
            </a:extLst>
          </p:cNvPr>
          <p:cNvSpPr>
            <a:spLocks noGrp="1"/>
          </p:cNvSpPr>
          <p:nvPr>
            <p:ph type="tbl" sz="quarter" idx="15"/>
          </p:nvPr>
        </p:nvSpPr>
        <p:spPr>
          <a:xfrm>
            <a:off x="646113" y="2035175"/>
            <a:ext cx="10237787" cy="4213225"/>
          </a:xfrm>
        </p:spPr>
        <p:txBody>
          <a:bodyPr/>
          <a:lstStyle>
            <a:lvl1pPr>
              <a:buClr>
                <a:schemeClr val="accent5"/>
              </a:buClr>
              <a:defRPr/>
            </a:lvl1pPr>
          </a:lstStyle>
          <a:p>
            <a:r>
              <a:rPr lang="en-US"/>
              <a:t>Click icon to add table</a:t>
            </a:r>
          </a:p>
        </p:txBody>
      </p:sp>
      <p:sp>
        <p:nvSpPr>
          <p:cNvPr id="8" name="Slide Number Placeholder 5">
            <a:extLst>
              <a:ext uri="{FF2B5EF4-FFF2-40B4-BE49-F238E27FC236}">
                <a16:creationId xmlns:a16="http://schemas.microsoft.com/office/drawing/2014/main" id="{CAF87D01-09AC-BFDF-523E-9A386E3D5BF3}"/>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a:p>
        </p:txBody>
      </p:sp>
      <p:sp>
        <p:nvSpPr>
          <p:cNvPr id="4" name="Footer Placeholder 4">
            <a:extLst>
              <a:ext uri="{FF2B5EF4-FFF2-40B4-BE49-F238E27FC236}">
                <a16:creationId xmlns:a16="http://schemas.microsoft.com/office/drawing/2014/main" id="{7787F92C-6129-374B-AC33-0BF37E93C122}"/>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a:t>Presentation title</a:t>
            </a:r>
          </a:p>
        </p:txBody>
      </p:sp>
      <p:sp>
        <p:nvSpPr>
          <p:cNvPr id="3" name="Date Placeholder 3">
            <a:extLst>
              <a:ext uri="{FF2B5EF4-FFF2-40B4-BE49-F238E27FC236}">
                <a16:creationId xmlns:a16="http://schemas.microsoft.com/office/drawing/2014/main" id="{3F384D68-6CA3-DF1A-6774-1B19B01C18D0}"/>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3A62BBD8-00B0-44DA-B91E-B280499F38AF}" type="datetime1">
              <a:rPr lang="en-US" smtClean="0"/>
              <a:t>3/12/2025</a:t>
            </a:fld>
            <a:endParaRPr lang="en-US"/>
          </a:p>
        </p:txBody>
      </p:sp>
    </p:spTree>
    <p:extLst>
      <p:ext uri="{BB962C8B-B14F-4D97-AF65-F5344CB8AC3E}">
        <p14:creationId xmlns:p14="http://schemas.microsoft.com/office/powerpoint/2010/main" val="99975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E49D32-7E02-6995-B5F5-934D0B438C53}"/>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70000"/>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p:blipFill>
        <p:spPr>
          <a:xfrm rot="16200000">
            <a:off x="7100963" y="4592380"/>
            <a:ext cx="1794306" cy="1590706"/>
          </a:xfrm>
          <a:prstGeom prst="rect">
            <a:avLst/>
          </a:prstGeom>
        </p:spPr>
      </p:pic>
      <p:pic>
        <p:nvPicPr>
          <p:cNvPr id="11" name="Graphic 10">
            <a:extLst>
              <a:ext uri="{FF2B5EF4-FFF2-40B4-BE49-F238E27FC236}">
                <a16:creationId xmlns:a16="http://schemas.microsoft.com/office/drawing/2014/main" id="{04D218B9-452E-86CD-0D08-9F67028FE29F}"/>
              </a:ext>
              <a:ext uri="{C183D7F6-B498-43B3-948B-1728B52AA6E4}">
                <adec:decorative xmlns:adec="http://schemas.microsoft.com/office/drawing/2017/decorative" val="1"/>
              </a:ext>
            </a:extLst>
          </p:cNvPr>
          <p:cNvPicPr>
            <a:picLocks noChangeAspect="1"/>
          </p:cNvPicPr>
          <p:nvPr userDrawn="1"/>
        </p:nvPicPr>
        <p:blipFill rotWithShape="1">
          <a:blip r:embed="rId4" cstate="screen">
            <a:alphaModFix amt="50000"/>
            <a:duotone>
              <a:schemeClr val="accent5">
                <a:shade val="45000"/>
                <a:satMod val="135000"/>
              </a:schemeClr>
              <a:prstClr val="white"/>
            </a:duotone>
            <a:extLst>
              <a:ext uri="{BEBA8EAE-BF5A-486C-A8C5-ECC9F3942E4B}">
                <a14:imgProps xmlns:a14="http://schemas.microsoft.com/office/drawing/2010/main">
                  <a14:imgLayer r:embed="rId5">
                    <a14:imgEffect>
                      <a14:sharpenSoften amount="50000"/>
                    </a14:imgEffect>
                    <a14:imgEffect>
                      <a14:brightnessContrast bright="-40000"/>
                    </a14:imgEffect>
                  </a14:imgLayer>
                </a14:imgProps>
              </a:ext>
              <a:ext uri="{28A0092B-C50C-407E-A947-70E740481C1C}">
                <a14:useLocalDpi xmlns:a14="http://schemas.microsoft.com/office/drawing/2010/main"/>
              </a:ext>
            </a:extLst>
          </a:blip>
          <a:srcRect/>
          <a:stretch/>
        </p:blipFill>
        <p:spPr>
          <a:xfrm>
            <a:off x="-1" y="-1"/>
            <a:ext cx="1978075" cy="2009885"/>
          </a:xfrm>
          <a:prstGeom prst="rect">
            <a:avLst/>
          </a:prstGeom>
        </p:spPr>
      </p:pic>
      <p:cxnSp>
        <p:nvCxnSpPr>
          <p:cNvPr id="16" name="Straight Connector 15">
            <a:extLst>
              <a:ext uri="{FF2B5EF4-FFF2-40B4-BE49-F238E27FC236}">
                <a16:creationId xmlns:a16="http://schemas.microsoft.com/office/drawing/2014/main" id="{8BACA99D-5B58-73F1-094E-AB921A7F61C4}"/>
              </a:ext>
              <a:ext uri="{C183D7F6-B498-43B3-948B-1728B52AA6E4}">
                <adec:decorative xmlns:adec="http://schemas.microsoft.com/office/drawing/2017/decorative" val="1"/>
              </a:ext>
            </a:extLst>
          </p:cNvPr>
          <p:cNvCxnSpPr/>
          <p:nvPr userDrawn="1"/>
        </p:nvCxnSpPr>
        <p:spPr>
          <a:xfrm>
            <a:off x="8329409" y="295728"/>
            <a:ext cx="0" cy="6259437"/>
          </a:xfrm>
          <a:prstGeom prst="line">
            <a:avLst/>
          </a:prstGeom>
          <a:noFill/>
          <a:ln w="15875">
            <a:solidFill>
              <a:schemeClr val="accent5"/>
            </a:solidFill>
          </a:ln>
          <a:effectLst/>
        </p:spPr>
        <p:style>
          <a:lnRef idx="1">
            <a:schemeClr val="accent1"/>
          </a:lnRef>
          <a:fillRef idx="3">
            <a:schemeClr val="accent1"/>
          </a:fillRef>
          <a:effectRef idx="2">
            <a:schemeClr val="accent1"/>
          </a:effectRef>
          <a:fontRef idx="minor">
            <a:schemeClr val="lt1"/>
          </a:fontRef>
        </p:style>
      </p:cxnSp>
      <p:sp>
        <p:nvSpPr>
          <p:cNvPr id="2" name="Title 1"/>
          <p:cNvSpPr>
            <a:spLocks noGrp="1"/>
          </p:cNvSpPr>
          <p:nvPr>
            <p:ph type="title" hasCustomPrompt="1"/>
          </p:nvPr>
        </p:nvSpPr>
        <p:spPr>
          <a:xfrm>
            <a:off x="1154956" y="1063416"/>
            <a:ext cx="6742629" cy="4675705"/>
          </a:xfrm>
          <a:prstGeom prst="rect">
            <a:avLst/>
          </a:prstGeom>
        </p:spPr>
        <p:txBody>
          <a:bodyPr anchor="b"/>
          <a:lstStyle>
            <a:lvl1pPr algn="l">
              <a:defRPr sz="6000" b="0" cap="all" baseline="0">
                <a:solidFill>
                  <a:schemeClr val="bg1">
                    <a:lumMod val="75000"/>
                    <a:lumOff val="25000"/>
                  </a:schemeClr>
                </a:solidFill>
              </a:defRPr>
            </a:lvl1pPr>
          </a:lstStyle>
          <a:p>
            <a:r>
              <a:rPr lang="en-US"/>
              <a:t>Click to add title</a:t>
            </a:r>
          </a:p>
        </p:txBody>
      </p:sp>
      <p:sp>
        <p:nvSpPr>
          <p:cNvPr id="8" name="Picture Placeholder 7">
            <a:extLst>
              <a:ext uri="{FF2B5EF4-FFF2-40B4-BE49-F238E27FC236}">
                <a16:creationId xmlns:a16="http://schemas.microsoft.com/office/drawing/2014/main" id="{55E12CB0-2C35-CEF5-3F43-62E8FFE9FEA2}"/>
              </a:ext>
            </a:extLst>
          </p:cNvPr>
          <p:cNvSpPr>
            <a:spLocks noGrp="1"/>
          </p:cNvSpPr>
          <p:nvPr>
            <p:ph type="pic" sz="quarter" idx="10"/>
          </p:nvPr>
        </p:nvSpPr>
        <p:spPr>
          <a:xfrm>
            <a:off x="8336103" y="305457"/>
            <a:ext cx="2847975" cy="6236208"/>
          </a:xfrm>
        </p:spPr>
        <p:txBody>
          <a:bodyPr/>
          <a:lstStyle>
            <a:lvl1pPr marL="0" indent="0" algn="ctr">
              <a:buNone/>
              <a:defRPr sz="1600"/>
            </a:lvl1pPr>
          </a:lstStyle>
          <a:p>
            <a:r>
              <a:rPr lang="en-US"/>
              <a:t>Click icon to add picture</a:t>
            </a:r>
          </a:p>
        </p:txBody>
      </p:sp>
      <p:sp>
        <p:nvSpPr>
          <p:cNvPr id="14" name="Slide Number Placeholder 5">
            <a:extLst>
              <a:ext uri="{FF2B5EF4-FFF2-40B4-BE49-F238E27FC236}">
                <a16:creationId xmlns:a16="http://schemas.microsoft.com/office/drawing/2014/main" id="{5C8BEA0D-8FFB-EFAC-0692-8DF5DE59745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a:p>
        </p:txBody>
      </p:sp>
      <p:sp>
        <p:nvSpPr>
          <p:cNvPr id="6" name="Footer Placeholder 4">
            <a:extLst>
              <a:ext uri="{FF2B5EF4-FFF2-40B4-BE49-F238E27FC236}">
                <a16:creationId xmlns:a16="http://schemas.microsoft.com/office/drawing/2014/main" id="{70F4EEFE-BF6E-3C7A-54B6-7728A6E51F46}"/>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a:t>Presentation title</a:t>
            </a:r>
          </a:p>
        </p:txBody>
      </p:sp>
      <p:sp>
        <p:nvSpPr>
          <p:cNvPr id="3" name="Date Placeholder 3">
            <a:extLst>
              <a:ext uri="{FF2B5EF4-FFF2-40B4-BE49-F238E27FC236}">
                <a16:creationId xmlns:a16="http://schemas.microsoft.com/office/drawing/2014/main" id="{B15A696F-4F73-1678-9973-0EA3B62D88B0}"/>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69CF978F-742F-4396-8C45-8D7AF4520570}" type="datetime1">
              <a:rPr lang="en-US" smtClean="0"/>
              <a:t>3/12/2025</a:t>
            </a:fld>
            <a:endParaRPr lang="en-US"/>
          </a:p>
        </p:txBody>
      </p:sp>
    </p:spTree>
    <p:extLst>
      <p:ext uri="{BB962C8B-B14F-4D97-AF65-F5344CB8AC3E}">
        <p14:creationId xmlns:p14="http://schemas.microsoft.com/office/powerpoint/2010/main" val="7246240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1" y="601662"/>
            <a:ext cx="10225089" cy="1251585"/>
          </a:xfrm>
          <a:prstGeom prst="rect">
            <a:avLst/>
          </a:prstGeom>
        </p:spPr>
        <p:txBody>
          <a:bodyPr anchor="ctr"/>
          <a:lstStyle>
            <a:lvl1pPr>
              <a:defRPr sz="3600" cap="all" baseline="0">
                <a:solidFill>
                  <a:schemeClr val="bg1">
                    <a:lumMod val="75000"/>
                    <a:lumOff val="25000"/>
                  </a:schemeClr>
                </a:solidFill>
              </a:defRPr>
            </a:lvl1pPr>
          </a:lstStyle>
          <a:p>
            <a:r>
              <a:rPr lang="en-US"/>
              <a:t>Click to add title</a:t>
            </a:r>
          </a:p>
        </p:txBody>
      </p:sp>
      <p:sp>
        <p:nvSpPr>
          <p:cNvPr id="3" name="Content Placeholder 3">
            <a:extLst>
              <a:ext uri="{FF2B5EF4-FFF2-40B4-BE49-F238E27FC236}">
                <a16:creationId xmlns:a16="http://schemas.microsoft.com/office/drawing/2014/main" id="{04B29688-DF70-05FA-D6B7-761E114D045A}"/>
              </a:ext>
            </a:extLst>
          </p:cNvPr>
          <p:cNvSpPr>
            <a:spLocks noGrp="1"/>
          </p:cNvSpPr>
          <p:nvPr>
            <p:ph sz="half" idx="2" hasCustomPrompt="1"/>
          </p:nvPr>
        </p:nvSpPr>
        <p:spPr>
          <a:xfrm>
            <a:off x="646110" y="2149929"/>
            <a:ext cx="6199724" cy="4028622"/>
          </a:xfrm>
        </p:spPr>
        <p:txBody>
          <a:bodyPr>
            <a:normAutofit/>
          </a:bodyPr>
          <a:lstStyle>
            <a:lvl1pPr marL="0" indent="0">
              <a:buClr>
                <a:schemeClr val="accent5"/>
              </a:buClr>
              <a:buSzPct val="100000"/>
              <a:buFont typeface="Arial" panose="020B0604020202020204" pitchFamily="34" charset="0"/>
              <a:buNone/>
              <a:defRP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2pPr>
            <a:lvl3pPr marL="12001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3pPr>
            <a:lvl4pPr marL="16573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4pPr>
            <a:lvl5pPr marL="21145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5pPr>
            <a:lvl6pPr>
              <a:defRPr sz="1200"/>
            </a:lvl6pPr>
            <a:lvl7pPr>
              <a:defRPr sz="1200"/>
            </a:lvl7pPr>
            <a:lvl8pPr>
              <a:defRPr sz="1200"/>
            </a:lvl8pPr>
            <a:lvl9pPr>
              <a:defRPr sz="1200"/>
            </a:lvl9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Content Placeholder 5">
            <a:extLst>
              <a:ext uri="{FF2B5EF4-FFF2-40B4-BE49-F238E27FC236}">
                <a16:creationId xmlns:a16="http://schemas.microsoft.com/office/drawing/2014/main" id="{6594AC0E-FD4A-515B-8B99-4BDDECAD7DCA}"/>
              </a:ext>
            </a:extLst>
          </p:cNvPr>
          <p:cNvSpPr>
            <a:spLocks noGrp="1"/>
          </p:cNvSpPr>
          <p:nvPr>
            <p:ph sz="quarter" idx="4" hasCustomPrompt="1"/>
          </p:nvPr>
        </p:nvSpPr>
        <p:spPr>
          <a:xfrm>
            <a:off x="7211786" y="2149929"/>
            <a:ext cx="3659414" cy="4028622"/>
          </a:xfrm>
        </p:spPr>
        <p:txBody>
          <a:bodyPr>
            <a:normAutofit/>
          </a:bodyPr>
          <a:lstStyle>
            <a:lvl1pPr marL="342900" indent="-342900">
              <a:buClr>
                <a:schemeClr val="accent5"/>
              </a:buClr>
              <a:buSzPct val="100000"/>
              <a:buFont typeface="Arial" panose="020B0604020202020204" pitchFamily="34" charset="0"/>
              <a:buChar char="•"/>
              <a:defRP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5pPr>
            <a:lvl6pPr>
              <a:defRPr sz="1200"/>
            </a:lvl6pPr>
            <a:lvl7pPr>
              <a:defRPr sz="1200"/>
            </a:lvl7pPr>
            <a:lvl8pPr>
              <a:defRPr sz="1200"/>
            </a:lvl8pPr>
            <a:lvl9pPr>
              <a:defRPr sz="1200"/>
            </a:lvl9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4" name="Slide Number Placeholder 5">
            <a:extLst>
              <a:ext uri="{FF2B5EF4-FFF2-40B4-BE49-F238E27FC236}">
                <a16:creationId xmlns:a16="http://schemas.microsoft.com/office/drawing/2014/main" id="{CC0FB981-7729-AE9A-8F6A-B6F87A64758B}"/>
              </a:ext>
            </a:extLst>
          </p:cNvPr>
          <p:cNvSpPr>
            <a:spLocks noGrp="1"/>
          </p:cNvSpPr>
          <p:nvPr>
            <p:ph type="sldNum" sz="quarter" idx="12"/>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a:p>
        </p:txBody>
      </p:sp>
      <p:sp>
        <p:nvSpPr>
          <p:cNvPr id="6" name="Footer Placeholder 4">
            <a:extLst>
              <a:ext uri="{FF2B5EF4-FFF2-40B4-BE49-F238E27FC236}">
                <a16:creationId xmlns:a16="http://schemas.microsoft.com/office/drawing/2014/main" id="{B36F2C45-AA33-6953-F362-70B8E58B9F30}"/>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a:t>Presentation title</a:t>
            </a:r>
          </a:p>
        </p:txBody>
      </p:sp>
      <p:sp>
        <p:nvSpPr>
          <p:cNvPr id="4" name="Date Placeholder 3">
            <a:extLst>
              <a:ext uri="{FF2B5EF4-FFF2-40B4-BE49-F238E27FC236}">
                <a16:creationId xmlns:a16="http://schemas.microsoft.com/office/drawing/2014/main" id="{405F346C-9289-DAC3-4D24-EDB5A64E4DBA}"/>
              </a:ext>
            </a:extLst>
          </p:cNvPr>
          <p:cNvSpPr>
            <a:spLocks noGrp="1"/>
          </p:cNvSpPr>
          <p:nvPr>
            <p:ph type="dt" sz="half" idx="13"/>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2E0B7E05-FC20-44A1-B3B6-E1F90DDD67D7}" type="datetime1">
              <a:rPr lang="en-US" smtClean="0"/>
              <a:t>3/12/2025</a:t>
            </a:fld>
            <a:endParaRPr lang="en-US"/>
          </a:p>
        </p:txBody>
      </p:sp>
    </p:spTree>
    <p:extLst>
      <p:ext uri="{BB962C8B-B14F-4D97-AF65-F5344CB8AC3E}">
        <p14:creationId xmlns:p14="http://schemas.microsoft.com/office/powerpoint/2010/main" val="2091073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31BC32-6525-5D4C-65FB-434B14F17AA2}"/>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70000"/>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p:blipFill>
        <p:spPr>
          <a:xfrm>
            <a:off x="0" y="762000"/>
            <a:ext cx="4410126" cy="5384800"/>
          </a:xfrm>
          <a:prstGeom prst="rect">
            <a:avLst/>
          </a:prstGeom>
        </p:spPr>
      </p:pic>
      <p:pic>
        <p:nvPicPr>
          <p:cNvPr id="2" name="Graphic 1">
            <a:extLst>
              <a:ext uri="{FF2B5EF4-FFF2-40B4-BE49-F238E27FC236}">
                <a16:creationId xmlns:a16="http://schemas.microsoft.com/office/drawing/2014/main" id="{C6DDF47B-4AEC-7B71-4811-29DA88850240}"/>
              </a:ext>
              <a:ext uri="{C183D7F6-B498-43B3-948B-1728B52AA6E4}">
                <adec:decorative xmlns:adec="http://schemas.microsoft.com/office/drawing/2017/decorative" val="1"/>
              </a:ext>
            </a:extLst>
          </p:cNvPr>
          <p:cNvPicPr>
            <a:picLocks noChangeAspect="1"/>
          </p:cNvPicPr>
          <p:nvPr userDrawn="1"/>
        </p:nvPicPr>
        <p:blipFill>
          <a:blip r:embed="rId4" cstate="screen">
            <a:alphaModFix amt="50000"/>
            <a:duotone>
              <a:schemeClr val="accent5">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a:ext>
            </a:extLst>
          </a:blip>
          <a:srcRect/>
          <a:stretch/>
        </p:blipFill>
        <p:spPr>
          <a:xfrm>
            <a:off x="3373042" y="3991221"/>
            <a:ext cx="2156632" cy="2197100"/>
          </a:xfrm>
          <a:prstGeom prst="rect">
            <a:avLst/>
          </a:prstGeom>
        </p:spPr>
      </p:pic>
      <p:cxnSp>
        <p:nvCxnSpPr>
          <p:cNvPr id="7" name="Straight Connector 6">
            <a:extLst>
              <a:ext uri="{FF2B5EF4-FFF2-40B4-BE49-F238E27FC236}">
                <a16:creationId xmlns:a16="http://schemas.microsoft.com/office/drawing/2014/main" id="{3E19688A-41C9-E2A9-D0EB-D213ACE2380C}"/>
              </a:ext>
              <a:ext uri="{C183D7F6-B498-43B3-948B-1728B52AA6E4}">
                <adec:decorative xmlns:adec="http://schemas.microsoft.com/office/drawing/2017/decorative" val="1"/>
              </a:ext>
            </a:extLst>
          </p:cNvPr>
          <p:cNvCxnSpPr/>
          <p:nvPr userDrawn="1"/>
        </p:nvCxnSpPr>
        <p:spPr>
          <a:xfrm>
            <a:off x="11195957" y="295728"/>
            <a:ext cx="0" cy="6259437"/>
          </a:xfrm>
          <a:prstGeom prst="line">
            <a:avLst/>
          </a:prstGeom>
          <a:noFill/>
          <a:ln w="15875">
            <a:gradFill>
              <a:gsLst>
                <a:gs pos="0">
                  <a:schemeClr val="accent5"/>
                </a:gs>
                <a:gs pos="100000">
                  <a:schemeClr val="accent5">
                    <a:lumMod val="50000"/>
                  </a:schemeClr>
                </a:gs>
              </a:gsLst>
              <a:lin ang="5400000" scaled="1"/>
            </a:gradFill>
          </a:ln>
          <a:effectLst/>
        </p:spPr>
        <p:style>
          <a:lnRef idx="1">
            <a:schemeClr val="accent1"/>
          </a:lnRef>
          <a:fillRef idx="3">
            <a:schemeClr val="accent1"/>
          </a:fillRef>
          <a:effectRef idx="2">
            <a:schemeClr val="accent1"/>
          </a:effectRef>
          <a:fontRef idx="minor">
            <a:schemeClr val="lt1"/>
          </a:fontRef>
        </p:style>
      </p:cxnSp>
      <p:sp>
        <p:nvSpPr>
          <p:cNvPr id="15" name="Title 1">
            <a:extLst>
              <a:ext uri="{FF2B5EF4-FFF2-40B4-BE49-F238E27FC236}">
                <a16:creationId xmlns:a16="http://schemas.microsoft.com/office/drawing/2014/main" id="{9B9DA595-C83D-742C-5258-EA4215FD4628}"/>
              </a:ext>
            </a:extLst>
          </p:cNvPr>
          <p:cNvSpPr>
            <a:spLocks noGrp="1"/>
          </p:cNvSpPr>
          <p:nvPr>
            <p:ph type="ctrTitle" hasCustomPrompt="1"/>
          </p:nvPr>
        </p:nvSpPr>
        <p:spPr>
          <a:xfrm>
            <a:off x="5883731" y="876301"/>
            <a:ext cx="4949368" cy="3371850"/>
          </a:xfrm>
          <a:prstGeom prst="rect">
            <a:avLst/>
          </a:prstGeom>
        </p:spPr>
        <p:txBody>
          <a:bodyPr vert="horz" lIns="0" tIns="45720" rIns="91440" bIns="45720" rtlCol="0" anchor="ctr">
            <a:normAutofit/>
          </a:bodyPr>
          <a:lstStyle>
            <a:lvl1pPr>
              <a:defRPr lang="en-US" sz="4400" cap="all" baseline="0" dirty="0">
                <a:solidFill>
                  <a:schemeClr val="bg1">
                    <a:lumMod val="75000"/>
                    <a:lumOff val="25000"/>
                  </a:schemeClr>
                </a:solidFill>
              </a:defRPr>
            </a:lvl1pPr>
          </a:lstStyle>
          <a:p>
            <a:pPr lvl="0"/>
            <a:r>
              <a:rPr lang="en-US"/>
              <a:t>Click to add title</a:t>
            </a:r>
          </a:p>
        </p:txBody>
      </p:sp>
      <p:sp>
        <p:nvSpPr>
          <p:cNvPr id="19" name="Subtitle 2">
            <a:extLst>
              <a:ext uri="{FF2B5EF4-FFF2-40B4-BE49-F238E27FC236}">
                <a16:creationId xmlns:a16="http://schemas.microsoft.com/office/drawing/2014/main" id="{9F9E9671-EF9A-744A-ACDF-3AA17A32AE61}"/>
              </a:ext>
            </a:extLst>
          </p:cNvPr>
          <p:cNvSpPr>
            <a:spLocks noGrp="1"/>
          </p:cNvSpPr>
          <p:nvPr>
            <p:ph type="subTitle" idx="1" hasCustomPrompt="1"/>
          </p:nvPr>
        </p:nvSpPr>
        <p:spPr>
          <a:xfrm>
            <a:off x="5883732" y="4095751"/>
            <a:ext cx="4949366" cy="1993900"/>
          </a:xfrm>
        </p:spPr>
        <p:txBody>
          <a:bodyPr lIns="0" anchor="ctr"/>
          <a:lstStyle>
            <a:lvl1pPr marL="0" indent="0" algn="l">
              <a:lnSpc>
                <a:spcPct val="150000"/>
              </a:lnSpc>
              <a:buNone/>
              <a:defRPr cap="all">
                <a:solidFill>
                  <a:schemeClr val="bg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add subtitle</a:t>
            </a:r>
          </a:p>
        </p:txBody>
      </p:sp>
      <p:sp>
        <p:nvSpPr>
          <p:cNvPr id="12" name="Slide Number Placeholder 5">
            <a:extLst>
              <a:ext uri="{FF2B5EF4-FFF2-40B4-BE49-F238E27FC236}">
                <a16:creationId xmlns:a16="http://schemas.microsoft.com/office/drawing/2014/main" id="{4A25345A-4332-7458-BF6E-B3EC1D4FC03E}"/>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a:p>
        </p:txBody>
      </p:sp>
      <p:sp>
        <p:nvSpPr>
          <p:cNvPr id="4" name="Footer Placeholder 4">
            <a:extLst>
              <a:ext uri="{FF2B5EF4-FFF2-40B4-BE49-F238E27FC236}">
                <a16:creationId xmlns:a16="http://schemas.microsoft.com/office/drawing/2014/main" id="{7F39E534-D5FC-2E3E-1997-F7B8482B8494}"/>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a:t>Presentation title</a:t>
            </a:r>
          </a:p>
        </p:txBody>
      </p:sp>
      <p:sp>
        <p:nvSpPr>
          <p:cNvPr id="3" name="Date Placeholder 3">
            <a:extLst>
              <a:ext uri="{FF2B5EF4-FFF2-40B4-BE49-F238E27FC236}">
                <a16:creationId xmlns:a16="http://schemas.microsoft.com/office/drawing/2014/main" id="{68965431-1331-1690-65D0-1537F7DDFD56}"/>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4D09747B-A127-40CC-8C3A-7A7B8E925519}" type="datetime1">
              <a:rPr lang="en-US" smtClean="0"/>
              <a:t>3/12/2025</a:t>
            </a:fld>
            <a:endParaRPr lang="en-US"/>
          </a:p>
        </p:txBody>
      </p:sp>
    </p:spTree>
    <p:extLst>
      <p:ext uri="{BB962C8B-B14F-4D97-AF65-F5344CB8AC3E}">
        <p14:creationId xmlns:p14="http://schemas.microsoft.com/office/powerpoint/2010/main" val="1771512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p:txBody>
          <a:bodyPr anchor="ctr"/>
          <a:lstStyle>
            <a:lvl1pPr>
              <a:defRPr sz="3600" cap="all" baseline="0">
                <a:solidFill>
                  <a:schemeClr val="bg1">
                    <a:lumMod val="75000"/>
                    <a:lumOff val="25000"/>
                  </a:schemeClr>
                </a:solidFill>
              </a:defRPr>
            </a:lvl1pPr>
          </a:lstStyle>
          <a:p>
            <a:r>
              <a:rPr lang="en-US"/>
              <a:t>Click to add title</a:t>
            </a:r>
          </a:p>
        </p:txBody>
      </p:sp>
      <p:sp>
        <p:nvSpPr>
          <p:cNvPr id="11" name="Slide Number Placeholder 5">
            <a:extLst>
              <a:ext uri="{FF2B5EF4-FFF2-40B4-BE49-F238E27FC236}">
                <a16:creationId xmlns:a16="http://schemas.microsoft.com/office/drawing/2014/main" id="{28AB64F2-0CD7-2BAB-A3C7-CCDEFB78FFA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a:p>
        </p:txBody>
      </p:sp>
      <p:sp>
        <p:nvSpPr>
          <p:cNvPr id="4" name="Footer Placeholder 4">
            <a:extLst>
              <a:ext uri="{FF2B5EF4-FFF2-40B4-BE49-F238E27FC236}">
                <a16:creationId xmlns:a16="http://schemas.microsoft.com/office/drawing/2014/main" id="{5F8FA905-8C94-EAB7-38E5-5EC276ACB5E2}"/>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a:t>Presentation title</a:t>
            </a:r>
          </a:p>
        </p:txBody>
      </p:sp>
      <p:sp>
        <p:nvSpPr>
          <p:cNvPr id="3" name="Date Placeholder 3">
            <a:extLst>
              <a:ext uri="{FF2B5EF4-FFF2-40B4-BE49-F238E27FC236}">
                <a16:creationId xmlns:a16="http://schemas.microsoft.com/office/drawing/2014/main" id="{DB6289E3-65FA-EFC4-103C-783A6842AE11}"/>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96F46445-B370-4073-A9E0-F381B9FBBD87}" type="datetime1">
              <a:rPr lang="en-US" smtClean="0"/>
              <a:t>3/12/2025</a:t>
            </a:fld>
            <a:endParaRPr lang="en-US"/>
          </a:p>
        </p:txBody>
      </p:sp>
    </p:spTree>
    <p:extLst>
      <p:ext uri="{BB962C8B-B14F-4D97-AF65-F5344CB8AC3E}">
        <p14:creationId xmlns:p14="http://schemas.microsoft.com/office/powerpoint/2010/main" val="174605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0327" y="1063416"/>
            <a:ext cx="5393901" cy="1717884"/>
          </a:xfrm>
          <a:prstGeom prst="rect">
            <a:avLst/>
          </a:prstGeom>
        </p:spPr>
        <p:txBody>
          <a:bodyPr anchor="t"/>
          <a:lstStyle>
            <a:lvl1pPr algn="l">
              <a:lnSpc>
                <a:spcPct val="80000"/>
              </a:lnSpc>
              <a:defRPr sz="3600" b="0" cap="all" baseline="0">
                <a:solidFill>
                  <a:schemeClr val="bg1">
                    <a:lumMod val="75000"/>
                    <a:lumOff val="25000"/>
                  </a:schemeClr>
                </a:solidFill>
              </a:defRPr>
            </a:lvl1pPr>
          </a:lstStyle>
          <a:p>
            <a:r>
              <a:rPr lang="en-US"/>
              <a:t>Click to add title</a:t>
            </a:r>
          </a:p>
        </p:txBody>
      </p:sp>
      <p:sp>
        <p:nvSpPr>
          <p:cNvPr id="4" name="Text Placeholder 3"/>
          <p:cNvSpPr>
            <a:spLocks noGrp="1"/>
          </p:cNvSpPr>
          <p:nvPr>
            <p:ph type="body" sz="half" idx="2" hasCustomPrompt="1"/>
          </p:nvPr>
        </p:nvSpPr>
        <p:spPr>
          <a:xfrm>
            <a:off x="680328" y="3048000"/>
            <a:ext cx="5415672" cy="2681600"/>
          </a:xfrm>
        </p:spPr>
        <p:txBody>
          <a:bodyPr anchor="b">
            <a:normAutofit/>
          </a:bodyPr>
          <a:lstStyle>
            <a:lvl1pPr marL="0" indent="0">
              <a:lnSpc>
                <a:spcPct val="100000"/>
              </a:lnSpc>
              <a:spcAft>
                <a:spcPts val="1200"/>
              </a:spcAft>
              <a:buClr>
                <a:schemeClr val="tx1"/>
              </a:buClr>
              <a:buFont typeface="Arial" panose="020B0604020202020204" pitchFamily="34" charset="0"/>
              <a:buNone/>
              <a:defRPr sz="2000" cap="all" baseline="0">
                <a:solidFill>
                  <a:schemeClr val="bg1">
                    <a:lumMod val="75000"/>
                    <a:lumOff val="25000"/>
                  </a:schemeClr>
                </a:solidFill>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add subtitle</a:t>
            </a:r>
          </a:p>
        </p:txBody>
      </p:sp>
      <p:sp>
        <p:nvSpPr>
          <p:cNvPr id="5" name="Picture Placeholder 7">
            <a:extLst>
              <a:ext uri="{FF2B5EF4-FFF2-40B4-BE49-F238E27FC236}">
                <a16:creationId xmlns:a16="http://schemas.microsoft.com/office/drawing/2014/main" id="{DD6F9074-1B4E-5E8C-9535-C9F3DBCB0EAC}"/>
              </a:ext>
            </a:extLst>
          </p:cNvPr>
          <p:cNvSpPr>
            <a:spLocks noGrp="1"/>
          </p:cNvSpPr>
          <p:nvPr>
            <p:ph type="pic" sz="quarter" idx="11"/>
          </p:nvPr>
        </p:nvSpPr>
        <p:spPr>
          <a:xfrm>
            <a:off x="6411688" y="1063415"/>
            <a:ext cx="3932462" cy="4666185"/>
          </a:xfrm>
          <a:ln w="19050">
            <a:solidFill>
              <a:schemeClr val="accent5"/>
            </a:solidFill>
          </a:ln>
        </p:spPr>
        <p:txBody>
          <a:bodyPr/>
          <a:lstStyle>
            <a:lvl1pPr marL="0" indent="0" algn="ctr">
              <a:buNone/>
              <a:defRPr sz="1600"/>
            </a:lvl1pPr>
          </a:lstStyle>
          <a:p>
            <a:r>
              <a:rPr lang="en-US"/>
              <a:t>Click icon to add picture</a:t>
            </a:r>
          </a:p>
        </p:txBody>
      </p:sp>
      <p:sp>
        <p:nvSpPr>
          <p:cNvPr id="12" name="Slide Number Placeholder 5">
            <a:extLst>
              <a:ext uri="{FF2B5EF4-FFF2-40B4-BE49-F238E27FC236}">
                <a16:creationId xmlns:a16="http://schemas.microsoft.com/office/drawing/2014/main" id="{8E6962B4-C5C1-2C06-CDBB-3A833613ED19}"/>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a:p>
        </p:txBody>
      </p:sp>
      <p:sp>
        <p:nvSpPr>
          <p:cNvPr id="7" name="Footer Placeholder 4">
            <a:extLst>
              <a:ext uri="{FF2B5EF4-FFF2-40B4-BE49-F238E27FC236}">
                <a16:creationId xmlns:a16="http://schemas.microsoft.com/office/drawing/2014/main" id="{6D0720ED-19EE-CA87-F4E1-BEB718D2D994}"/>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a:t>Presentation title</a:t>
            </a:r>
          </a:p>
        </p:txBody>
      </p:sp>
      <p:sp>
        <p:nvSpPr>
          <p:cNvPr id="6" name="Date Placeholder 3">
            <a:extLst>
              <a:ext uri="{FF2B5EF4-FFF2-40B4-BE49-F238E27FC236}">
                <a16:creationId xmlns:a16="http://schemas.microsoft.com/office/drawing/2014/main" id="{AAABE175-2F64-B079-5725-D1B3F6E71D4F}"/>
              </a:ext>
            </a:extLst>
          </p:cNvPr>
          <p:cNvSpPr>
            <a:spLocks noGrp="1"/>
          </p:cNvSpPr>
          <p:nvPr>
            <p:ph type="dt" sz="half" idx="10"/>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F8DF0A98-853B-482C-B32A-A0B2FBEDB08A}" type="datetime1">
              <a:rPr lang="en-US" smtClean="0"/>
              <a:t>3/12/2025</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 Subtit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42B6A54-B30C-D556-D0DE-A74838C4B241}"/>
              </a:ext>
            </a:extLst>
          </p:cNvPr>
          <p:cNvPicPr>
            <a:picLocks noChangeAspect="1"/>
          </p:cNvPicPr>
          <p:nvPr userDrawn="1"/>
        </p:nvPicPr>
        <p:blipFill>
          <a:blip r:embed="rId2"/>
          <a:stretch>
            <a:fillRect/>
          </a:stretch>
        </p:blipFill>
        <p:spPr>
          <a:xfrm>
            <a:off x="0" y="1115070"/>
            <a:ext cx="9888569" cy="5742930"/>
          </a:xfrm>
          <a:prstGeom prst="rect">
            <a:avLst/>
          </a:prstGeom>
        </p:spPr>
      </p:pic>
      <p:sp>
        <p:nvSpPr>
          <p:cNvPr id="2" name="Title 1"/>
          <p:cNvSpPr>
            <a:spLocks noGrp="1"/>
          </p:cNvSpPr>
          <p:nvPr>
            <p:ph type="title" hasCustomPrompt="1"/>
          </p:nvPr>
        </p:nvSpPr>
        <p:spPr>
          <a:xfrm>
            <a:off x="1154956" y="898072"/>
            <a:ext cx="8825657" cy="4174584"/>
          </a:xfrm>
          <a:prstGeom prst="rect">
            <a:avLst/>
          </a:prstGeom>
        </p:spPr>
        <p:txBody>
          <a:bodyPr anchor="b"/>
          <a:lstStyle>
            <a:lvl1pPr algn="l">
              <a:defRPr sz="6000" b="0" cap="all" baseline="0">
                <a:solidFill>
                  <a:schemeClr val="bg1">
                    <a:lumMod val="75000"/>
                    <a:lumOff val="25000"/>
                  </a:schemeClr>
                </a:solidFill>
              </a:defRPr>
            </a:lvl1pPr>
          </a:lstStyle>
          <a:p>
            <a:r>
              <a:rPr lang="en-US"/>
              <a:t>Click to add title</a:t>
            </a:r>
          </a:p>
        </p:txBody>
      </p:sp>
      <p:sp>
        <p:nvSpPr>
          <p:cNvPr id="3" name="Text Placeholder 2"/>
          <p:cNvSpPr>
            <a:spLocks noGrp="1"/>
          </p:cNvSpPr>
          <p:nvPr>
            <p:ph type="body" idx="1" hasCustomPrompt="1"/>
          </p:nvPr>
        </p:nvSpPr>
        <p:spPr>
          <a:xfrm>
            <a:off x="1154955" y="5273202"/>
            <a:ext cx="8825658" cy="530697"/>
          </a:xfrm>
        </p:spPr>
        <p:txBody>
          <a:bodyPr anchor="ctr"/>
          <a:lstStyle>
            <a:lvl1pPr marL="0" indent="0" algn="l">
              <a:buNone/>
              <a:defRPr sz="2000" cap="all">
                <a:solidFill>
                  <a:schemeClr val="bg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add subtitle</a:t>
            </a:r>
          </a:p>
        </p:txBody>
      </p:sp>
      <p:sp>
        <p:nvSpPr>
          <p:cNvPr id="14" name="Slide Number Placeholder 5">
            <a:extLst>
              <a:ext uri="{FF2B5EF4-FFF2-40B4-BE49-F238E27FC236}">
                <a16:creationId xmlns:a16="http://schemas.microsoft.com/office/drawing/2014/main" id="{5C8BEA0D-8FFB-EFAC-0692-8DF5DE59745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a:p>
        </p:txBody>
      </p:sp>
      <p:sp>
        <p:nvSpPr>
          <p:cNvPr id="5" name="Footer Placeholder 4">
            <a:extLst>
              <a:ext uri="{FF2B5EF4-FFF2-40B4-BE49-F238E27FC236}">
                <a16:creationId xmlns:a16="http://schemas.microsoft.com/office/drawing/2014/main" id="{3BE487BC-BC8A-54BD-C419-2D05ED6AA7B9}"/>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a:t>Presentation title</a:t>
            </a:r>
          </a:p>
        </p:txBody>
      </p:sp>
      <p:sp>
        <p:nvSpPr>
          <p:cNvPr id="4" name="Date Placeholder 3">
            <a:extLst>
              <a:ext uri="{FF2B5EF4-FFF2-40B4-BE49-F238E27FC236}">
                <a16:creationId xmlns:a16="http://schemas.microsoft.com/office/drawing/2014/main" id="{0B076BF7-B63F-0888-5F54-CD72867FB3A1}"/>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26E76206-B91F-4CF6-9C9E-5D7AE9457F28}" type="datetime1">
              <a:rPr lang="en-US" smtClean="0"/>
              <a:t>3/12/2025</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1D9EB9-82A1-C618-9290-18D7FE005ADA}"/>
              </a:ext>
            </a:extLst>
          </p:cNvPr>
          <p:cNvPicPr>
            <a:picLocks noChangeAspect="1"/>
          </p:cNvPicPr>
          <p:nvPr userDrawn="1"/>
        </p:nvPicPr>
        <p:blipFill>
          <a:blip r:embed="rId2"/>
          <a:stretch>
            <a:fillRect/>
          </a:stretch>
        </p:blipFill>
        <p:spPr>
          <a:xfrm>
            <a:off x="753210" y="0"/>
            <a:ext cx="10685580" cy="6858000"/>
          </a:xfrm>
          <a:prstGeom prst="rect">
            <a:avLst/>
          </a:prstGeom>
        </p:spPr>
      </p:pic>
      <p:sp>
        <p:nvSpPr>
          <p:cNvPr id="2" name="Title 1"/>
          <p:cNvSpPr>
            <a:spLocks noGrp="1"/>
          </p:cNvSpPr>
          <p:nvPr>
            <p:ph type="title" hasCustomPrompt="1"/>
          </p:nvPr>
        </p:nvSpPr>
        <p:spPr>
          <a:xfrm>
            <a:off x="671255" y="854528"/>
            <a:ext cx="9309359" cy="1653180"/>
          </a:xfrm>
          <a:prstGeom prst="rect">
            <a:avLst/>
          </a:prstGeom>
        </p:spPr>
        <p:txBody>
          <a:bodyPr anchor="b"/>
          <a:lstStyle>
            <a:lvl1pPr algn="l">
              <a:defRPr sz="3600" b="0" cap="all" baseline="0">
                <a:solidFill>
                  <a:schemeClr val="bg1">
                    <a:lumMod val="75000"/>
                    <a:lumOff val="25000"/>
                  </a:schemeClr>
                </a:solidFill>
              </a:defRPr>
            </a:lvl1pPr>
          </a:lstStyle>
          <a:p>
            <a:r>
              <a:rPr lang="en-US"/>
              <a:t>Click to add title</a:t>
            </a:r>
          </a:p>
        </p:txBody>
      </p:sp>
      <p:sp>
        <p:nvSpPr>
          <p:cNvPr id="8" name="Content Placeholder 7">
            <a:extLst>
              <a:ext uri="{FF2B5EF4-FFF2-40B4-BE49-F238E27FC236}">
                <a16:creationId xmlns:a16="http://schemas.microsoft.com/office/drawing/2014/main" id="{148E7A19-538F-105E-346C-E5F13C4F28D7}"/>
              </a:ext>
            </a:extLst>
          </p:cNvPr>
          <p:cNvSpPr>
            <a:spLocks noGrp="1"/>
          </p:cNvSpPr>
          <p:nvPr>
            <p:ph sz="quarter" idx="10" hasCustomPrompt="1"/>
          </p:nvPr>
        </p:nvSpPr>
        <p:spPr>
          <a:xfrm>
            <a:off x="671513" y="2754313"/>
            <a:ext cx="8281987" cy="3704853"/>
          </a:xfrm>
        </p:spPr>
        <p:txBody>
          <a:bodyPr/>
          <a:lstStyle>
            <a:lvl1pPr marL="0" indent="0">
              <a:buClr>
                <a:schemeClr val="accent5"/>
              </a:buClr>
              <a:buFont typeface="Arial" panose="020B0604020202020204" pitchFamily="34" charset="0"/>
              <a:buNone/>
              <a:defRPr sz="1800">
                <a:latin typeface="+mn-lt"/>
              </a:defRPr>
            </a:lvl1pPr>
            <a:lvl2pPr marL="742950" indent="-285750">
              <a:buClr>
                <a:schemeClr val="accent5"/>
              </a:buClr>
              <a:buFont typeface="Arial" panose="020B0604020202020204" pitchFamily="34" charset="0"/>
              <a:buChar char="•"/>
              <a:defRPr sz="1600">
                <a:latin typeface="+mn-lt"/>
              </a:defRPr>
            </a:lvl2pPr>
            <a:lvl3pPr marL="1200150" indent="-285750">
              <a:buClr>
                <a:schemeClr val="accent5"/>
              </a:buClr>
              <a:buFont typeface="Arial" panose="020B0604020202020204" pitchFamily="34" charset="0"/>
              <a:buChar char="•"/>
              <a:defRPr sz="1400">
                <a:latin typeface="+mn-lt"/>
              </a:defRPr>
            </a:lvl3pPr>
            <a:lvl4pPr marL="1543050" indent="-171450">
              <a:buClr>
                <a:schemeClr val="accent5"/>
              </a:buClr>
              <a:buFont typeface="Arial" panose="020B0604020202020204" pitchFamily="34" charset="0"/>
              <a:buChar char="•"/>
              <a:defRPr sz="1200">
                <a:latin typeface="+mn-lt"/>
              </a:defRPr>
            </a:lvl4pPr>
            <a:lvl5pPr marL="2000250" indent="-171450">
              <a:buClr>
                <a:schemeClr val="accent5"/>
              </a:buClr>
              <a:buFont typeface="Arial" panose="020B0604020202020204" pitchFamily="34" charset="0"/>
              <a:buChar char="•"/>
              <a:defRPr sz="1200">
                <a:latin typeface="+mn-lt"/>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5" name="Slide Number Placeholder 5">
            <a:extLst>
              <a:ext uri="{FF2B5EF4-FFF2-40B4-BE49-F238E27FC236}">
                <a16:creationId xmlns:a16="http://schemas.microsoft.com/office/drawing/2014/main" id="{D45F7BDA-B43D-4F75-1B2C-695379E05701}"/>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a:p>
        </p:txBody>
      </p:sp>
      <p:sp>
        <p:nvSpPr>
          <p:cNvPr id="6" name="Footer Placeholder 4">
            <a:extLst>
              <a:ext uri="{FF2B5EF4-FFF2-40B4-BE49-F238E27FC236}">
                <a16:creationId xmlns:a16="http://schemas.microsoft.com/office/drawing/2014/main" id="{C25B1EB8-4F24-00EB-0B8F-08411FD49CCF}"/>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a:t>Presentation title</a:t>
            </a:r>
          </a:p>
        </p:txBody>
      </p:sp>
      <p:sp>
        <p:nvSpPr>
          <p:cNvPr id="5" name="Date Placeholder 3">
            <a:extLst>
              <a:ext uri="{FF2B5EF4-FFF2-40B4-BE49-F238E27FC236}">
                <a16:creationId xmlns:a16="http://schemas.microsoft.com/office/drawing/2014/main" id="{5C9AE200-BA9A-95A3-1949-71A16F89FC27}"/>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EB87CC03-CB18-48B5-8067-881A2EE1B36F}" type="datetime1">
              <a:rPr lang="en-US" smtClean="0"/>
              <a:t>3/12/2025</a:t>
            </a:fld>
            <a:endParaRPr lang="en-US"/>
          </a:p>
        </p:txBody>
      </p:sp>
    </p:spTree>
    <p:extLst>
      <p:ext uri="{BB962C8B-B14F-4D97-AF65-F5344CB8AC3E}">
        <p14:creationId xmlns:p14="http://schemas.microsoft.com/office/powerpoint/2010/main" val="1529466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Title">
    <p:spTree>
      <p:nvGrpSpPr>
        <p:cNvPr id="1" name=""/>
        <p:cNvGrpSpPr/>
        <p:nvPr/>
      </p:nvGrpSpPr>
      <p:grpSpPr>
        <a:xfrm>
          <a:off x="0" y="0"/>
          <a:ext cx="0" cy="0"/>
          <a:chOff x="0" y="0"/>
          <a:chExt cx="0" cy="0"/>
        </a:xfrm>
      </p:grpSpPr>
      <p:pic>
        <p:nvPicPr>
          <p:cNvPr id="4" name="Graphic 6">
            <a:extLst>
              <a:ext uri="{FF2B5EF4-FFF2-40B4-BE49-F238E27FC236}">
                <a16:creationId xmlns:a16="http://schemas.microsoft.com/office/drawing/2014/main" id="{D364E0E9-423E-A1E7-E8AF-3641993CDA71}"/>
              </a:ext>
              <a:ext uri="{C183D7F6-B498-43B3-948B-1728B52AA6E4}">
                <adec:decorative xmlns:adec="http://schemas.microsoft.com/office/drawing/2017/decorative" val="1"/>
              </a:ext>
            </a:extLst>
          </p:cNvPr>
          <p:cNvPicPr>
            <a:picLocks noChangeAspect="1"/>
          </p:cNvPicPr>
          <p:nvPr userDrawn="1"/>
        </p:nvPicPr>
        <p:blipFill>
          <a:blip r:embed="rId2" cstate="screen">
            <a:alphaModFix amt="35000"/>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a:ext>
            </a:extLst>
          </a:blip>
          <a:srcRect/>
          <a:stretch/>
        </p:blipFill>
        <p:spPr>
          <a:xfrm>
            <a:off x="6767256" y="847398"/>
            <a:ext cx="2578130" cy="2590869"/>
          </a:xfrm>
          <a:prstGeom prst="rect">
            <a:avLst/>
          </a:prstGeom>
        </p:spPr>
      </p:pic>
      <p:pic>
        <p:nvPicPr>
          <p:cNvPr id="5" name="Picture 4">
            <a:extLst>
              <a:ext uri="{FF2B5EF4-FFF2-40B4-BE49-F238E27FC236}">
                <a16:creationId xmlns:a16="http://schemas.microsoft.com/office/drawing/2014/main" id="{4EFAC4E4-FABB-B671-BAE1-2B39A205F396}"/>
              </a:ext>
              <a:ext uri="{C183D7F6-B498-43B3-948B-1728B52AA6E4}">
                <adec:decorative xmlns:adec="http://schemas.microsoft.com/office/drawing/2017/decorative" val="1"/>
              </a:ext>
            </a:extLst>
          </p:cNvPr>
          <p:cNvPicPr>
            <a:picLocks noChangeAspect="1"/>
          </p:cNvPicPr>
          <p:nvPr userDrawn="1"/>
        </p:nvPicPr>
        <p:blipFill rotWithShape="1">
          <a:blip r:embed="rId4" cstate="screen">
            <a:alphaModFix amt="50000"/>
            <a:duotone>
              <a:schemeClr val="accent5">
                <a:shade val="45000"/>
                <a:satMod val="135000"/>
              </a:schemeClr>
              <a:prstClr val="white"/>
            </a:duotone>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a:ext>
            </a:extLst>
          </a:blip>
          <a:srcRect/>
          <a:stretch/>
        </p:blipFill>
        <p:spPr>
          <a:xfrm>
            <a:off x="0" y="0"/>
            <a:ext cx="4076700" cy="3244850"/>
          </a:xfrm>
          <a:prstGeom prst="rect">
            <a:avLst/>
          </a:prstGeom>
        </p:spPr>
      </p:pic>
      <p:pic>
        <p:nvPicPr>
          <p:cNvPr id="6" name="Picture 5">
            <a:extLst>
              <a:ext uri="{FF2B5EF4-FFF2-40B4-BE49-F238E27FC236}">
                <a16:creationId xmlns:a16="http://schemas.microsoft.com/office/drawing/2014/main" id="{DD4D362D-3D74-9753-19E0-60569A7EA75D}"/>
              </a:ext>
              <a:ext uri="{C183D7F6-B498-43B3-948B-1728B52AA6E4}">
                <adec:decorative xmlns:adec="http://schemas.microsoft.com/office/drawing/2017/decorative" val="1"/>
              </a:ext>
            </a:extLst>
          </p:cNvPr>
          <p:cNvPicPr>
            <a:picLocks noChangeAspect="1"/>
          </p:cNvPicPr>
          <p:nvPr userDrawn="1"/>
        </p:nvPicPr>
        <p:blipFill rotWithShape="1">
          <a:blip r:embed="rId6" cstate="screen">
            <a:alphaModFix amt="70000"/>
            <a:duotone>
              <a:schemeClr val="accent5">
                <a:shade val="45000"/>
                <a:satMod val="135000"/>
              </a:schemeClr>
              <a:prstClr val="white"/>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a:ext>
            </a:extLst>
          </a:blip>
          <a:srcRect/>
          <a:stretch/>
        </p:blipFill>
        <p:spPr>
          <a:xfrm>
            <a:off x="8561614" y="5267294"/>
            <a:ext cx="1794306" cy="1590706"/>
          </a:xfrm>
          <a:prstGeom prst="rect">
            <a:avLst/>
          </a:prstGeom>
        </p:spPr>
      </p:pic>
      <p:sp>
        <p:nvSpPr>
          <p:cNvPr id="2" name="Title 1"/>
          <p:cNvSpPr>
            <a:spLocks noGrp="1"/>
          </p:cNvSpPr>
          <p:nvPr>
            <p:ph type="title" hasCustomPrompt="1"/>
          </p:nvPr>
        </p:nvSpPr>
        <p:spPr>
          <a:xfrm>
            <a:off x="1154956" y="1063416"/>
            <a:ext cx="8825657" cy="4009239"/>
          </a:xfrm>
          <a:prstGeom prst="rect">
            <a:avLst/>
          </a:prstGeom>
        </p:spPr>
        <p:txBody>
          <a:bodyPr anchor="b"/>
          <a:lstStyle>
            <a:lvl1pPr algn="l">
              <a:defRPr sz="6000" b="0" cap="all" baseline="0">
                <a:solidFill>
                  <a:schemeClr val="bg1">
                    <a:lumMod val="75000"/>
                    <a:lumOff val="25000"/>
                  </a:schemeClr>
                </a:solidFill>
              </a:defRPr>
            </a:lvl1pPr>
          </a:lstStyle>
          <a:p>
            <a:r>
              <a:rPr lang="en-US"/>
              <a:t>Click to add title</a:t>
            </a:r>
          </a:p>
        </p:txBody>
      </p:sp>
      <p:sp>
        <p:nvSpPr>
          <p:cNvPr id="3" name="Text Placeholder 2"/>
          <p:cNvSpPr>
            <a:spLocks noGrp="1"/>
          </p:cNvSpPr>
          <p:nvPr>
            <p:ph type="body" idx="1" hasCustomPrompt="1"/>
          </p:nvPr>
        </p:nvSpPr>
        <p:spPr>
          <a:xfrm>
            <a:off x="1154955" y="5273202"/>
            <a:ext cx="8825658" cy="530697"/>
          </a:xfrm>
        </p:spPr>
        <p:txBody>
          <a:bodyPr anchor="ctr"/>
          <a:lstStyle>
            <a:lvl1pPr marL="0" indent="0" algn="l">
              <a:buNone/>
              <a:defRPr sz="2000" cap="all">
                <a:solidFill>
                  <a:schemeClr val="bg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add subtitle</a:t>
            </a:r>
          </a:p>
        </p:txBody>
      </p:sp>
      <p:sp>
        <p:nvSpPr>
          <p:cNvPr id="14" name="Slide Number Placeholder 5">
            <a:extLst>
              <a:ext uri="{FF2B5EF4-FFF2-40B4-BE49-F238E27FC236}">
                <a16:creationId xmlns:a16="http://schemas.microsoft.com/office/drawing/2014/main" id="{5C8BEA0D-8FFB-EFAC-0692-8DF5DE59745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a:p>
        </p:txBody>
      </p:sp>
      <p:sp>
        <p:nvSpPr>
          <p:cNvPr id="9" name="Footer Placeholder 4">
            <a:extLst>
              <a:ext uri="{FF2B5EF4-FFF2-40B4-BE49-F238E27FC236}">
                <a16:creationId xmlns:a16="http://schemas.microsoft.com/office/drawing/2014/main" id="{86D8D262-64DE-D942-D418-1876799423F2}"/>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a:t>Presentation title</a:t>
            </a:r>
          </a:p>
        </p:txBody>
      </p:sp>
      <p:sp>
        <p:nvSpPr>
          <p:cNvPr id="8" name="Date Placeholder 3">
            <a:extLst>
              <a:ext uri="{FF2B5EF4-FFF2-40B4-BE49-F238E27FC236}">
                <a16:creationId xmlns:a16="http://schemas.microsoft.com/office/drawing/2014/main" id="{B70F63B5-8303-CB73-3AF8-1FED6C8CBA16}"/>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D5D03B46-D230-4B37-BD92-6E2DBC47B36E}" type="datetime1">
              <a:rPr lang="en-US" smtClean="0"/>
              <a:t>3/12/2025</a:t>
            </a:fld>
            <a:endParaRPr lang="en-US"/>
          </a:p>
        </p:txBody>
      </p:sp>
    </p:spTree>
    <p:extLst>
      <p:ext uri="{BB962C8B-B14F-4D97-AF65-F5344CB8AC3E}">
        <p14:creationId xmlns:p14="http://schemas.microsoft.com/office/powerpoint/2010/main" val="2763671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1" y="601662"/>
            <a:ext cx="10225089" cy="1251585"/>
          </a:xfrm>
          <a:prstGeom prst="rect">
            <a:avLst/>
          </a:prstGeom>
        </p:spPr>
        <p:txBody>
          <a:bodyPr anchor="ctr"/>
          <a:lstStyle>
            <a:lvl1pPr>
              <a:defRPr sz="3600" cap="all" baseline="0">
                <a:solidFill>
                  <a:schemeClr val="bg1">
                    <a:lumMod val="75000"/>
                    <a:lumOff val="25000"/>
                  </a:schemeClr>
                </a:solidFill>
              </a:defRPr>
            </a:lvl1pPr>
          </a:lstStyle>
          <a:p>
            <a:r>
              <a:rPr lang="en-US"/>
              <a:t>Click to add title</a:t>
            </a:r>
          </a:p>
        </p:txBody>
      </p:sp>
      <p:sp>
        <p:nvSpPr>
          <p:cNvPr id="6" name="Content Placeholder 5"/>
          <p:cNvSpPr>
            <a:spLocks noGrp="1"/>
          </p:cNvSpPr>
          <p:nvPr>
            <p:ph sz="quarter" idx="4" hasCustomPrompt="1"/>
          </p:nvPr>
        </p:nvSpPr>
        <p:spPr>
          <a:xfrm>
            <a:off x="646111" y="2256937"/>
            <a:ext cx="10225090" cy="1612934"/>
          </a:xfrm>
        </p:spPr>
        <p:txBody>
          <a:bodyPr>
            <a:normAutofit/>
          </a:bodyPr>
          <a:lstStyle>
            <a:lvl1pPr marL="0" indent="0">
              <a:buClr>
                <a:schemeClr val="accent5"/>
              </a:buClr>
              <a:buSzPct val="100000"/>
              <a:buFont typeface="Arial" panose="020B0604020202020204" pitchFamily="34" charset="0"/>
              <a:buNone/>
              <a:defRP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5pPr>
            <a:lvl6pPr>
              <a:defRPr sz="1200"/>
            </a:lvl6pPr>
            <a:lvl7pPr>
              <a:defRPr sz="1200"/>
            </a:lvl7pPr>
            <a:lvl8pPr>
              <a:defRPr sz="1200"/>
            </a:lvl8pPr>
            <a:lvl9pPr>
              <a:defRPr sz="1200"/>
            </a:lvl9pPr>
          </a:lstStyle>
          <a:p>
            <a:pPr marL="342900" marR="0" lvl="0" indent="-342900" algn="l" defTabSz="457200" rtl="0" eaLnBrk="1" fontAlgn="auto" latinLnBrk="0" hangingPunct="1">
              <a:lnSpc>
                <a:spcPts val="2400"/>
              </a:lnSpc>
              <a:spcBef>
                <a:spcPts val="1000"/>
              </a:spcBef>
              <a:spcAft>
                <a:spcPts val="600"/>
              </a:spcAft>
              <a:buClr>
                <a:schemeClr val="accent5"/>
              </a:buClr>
              <a:buSzPct val="100000"/>
              <a:buFont typeface="Arial" panose="020B0604020202020204" pitchFamily="34" charset="0"/>
              <a:buChar char="•"/>
              <a:tabLst/>
              <a:defRPr/>
            </a:pPr>
            <a:r>
              <a:rPr lang="en-US"/>
              <a:t>Click to add content</a:t>
            </a:r>
          </a:p>
          <a:p>
            <a:pPr lvl="1"/>
            <a:r>
              <a:rPr lang="en-US"/>
              <a:t>Second level</a:t>
            </a:r>
          </a:p>
          <a:p>
            <a:pPr lvl="2"/>
            <a:r>
              <a:rPr lang="en-US"/>
              <a:t>Third level</a:t>
            </a:r>
          </a:p>
        </p:txBody>
      </p:sp>
      <p:sp>
        <p:nvSpPr>
          <p:cNvPr id="4" name="Content Placeholder 3"/>
          <p:cNvSpPr>
            <a:spLocks noGrp="1"/>
          </p:cNvSpPr>
          <p:nvPr>
            <p:ph sz="half" idx="2" hasCustomPrompt="1"/>
          </p:nvPr>
        </p:nvSpPr>
        <p:spPr>
          <a:xfrm>
            <a:off x="646111" y="4370613"/>
            <a:ext cx="10225089" cy="2185829"/>
          </a:xfrm>
        </p:spPr>
        <p:txBody>
          <a:bodyPr>
            <a:normAutofit/>
          </a:bodyPr>
          <a:lstStyle>
            <a:lvl1pPr marL="342900" indent="-342900">
              <a:buClr>
                <a:schemeClr val="accent5"/>
              </a:buClr>
              <a:buSzPct val="100000"/>
              <a:buFont typeface="Arial" panose="020B0604020202020204" pitchFamily="34" charset="0"/>
              <a:buChar char="•"/>
              <a:defRP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5pPr>
            <a:lvl6pPr>
              <a:defRPr sz="1200"/>
            </a:lvl6pPr>
            <a:lvl7pPr>
              <a:defRPr sz="1200"/>
            </a:lvl7pPr>
            <a:lvl8pPr>
              <a:defRPr sz="1200"/>
            </a:lvl8pPr>
            <a:lvl9pPr>
              <a:defRPr sz="1200"/>
            </a:lvl9pPr>
          </a:lstStyle>
          <a:p>
            <a:pPr lvl="0"/>
            <a:r>
              <a:rPr lang="en-US"/>
              <a:t>Click to add content</a:t>
            </a:r>
          </a:p>
          <a:p>
            <a:pPr lvl="1"/>
            <a:r>
              <a:rPr lang="en-US"/>
              <a:t>Second level</a:t>
            </a:r>
          </a:p>
          <a:p>
            <a:pPr lvl="2"/>
            <a:r>
              <a:rPr lang="en-US"/>
              <a:t>Third level</a:t>
            </a:r>
          </a:p>
          <a:p>
            <a:pPr lvl="3"/>
            <a:r>
              <a:rPr lang="en-US"/>
              <a:t>Fourth level</a:t>
            </a:r>
          </a:p>
        </p:txBody>
      </p:sp>
      <p:sp>
        <p:nvSpPr>
          <p:cNvPr id="14" name="Slide Number Placeholder 5">
            <a:extLst>
              <a:ext uri="{FF2B5EF4-FFF2-40B4-BE49-F238E27FC236}">
                <a16:creationId xmlns:a16="http://schemas.microsoft.com/office/drawing/2014/main" id="{CC0FB981-7729-AE9A-8F6A-B6F87A64758B}"/>
              </a:ext>
            </a:extLst>
          </p:cNvPr>
          <p:cNvSpPr>
            <a:spLocks noGrp="1"/>
          </p:cNvSpPr>
          <p:nvPr>
            <p:ph type="sldNum" sz="quarter" idx="12"/>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a:p>
        </p:txBody>
      </p:sp>
      <p:sp>
        <p:nvSpPr>
          <p:cNvPr id="5" name="Footer Placeholder 4">
            <a:extLst>
              <a:ext uri="{FF2B5EF4-FFF2-40B4-BE49-F238E27FC236}">
                <a16:creationId xmlns:a16="http://schemas.microsoft.com/office/drawing/2014/main" id="{74D2B015-E048-DF96-2AE2-926E178F132E}"/>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a:t>Presentation title</a:t>
            </a:r>
          </a:p>
        </p:txBody>
      </p:sp>
      <p:sp>
        <p:nvSpPr>
          <p:cNvPr id="3" name="Date Placeholder 3">
            <a:extLst>
              <a:ext uri="{FF2B5EF4-FFF2-40B4-BE49-F238E27FC236}">
                <a16:creationId xmlns:a16="http://schemas.microsoft.com/office/drawing/2014/main" id="{47545F95-B059-079A-0269-07D99C073E33}"/>
              </a:ext>
            </a:extLst>
          </p:cNvPr>
          <p:cNvSpPr>
            <a:spLocks noGrp="1"/>
          </p:cNvSpPr>
          <p:nvPr>
            <p:ph type="dt" sz="half" idx="13"/>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3226CAB0-904D-44A6-8A42-971A697FA4F2}" type="datetime1">
              <a:rPr lang="en-US" smtClean="0"/>
              <a:t>3/12/2025</a:t>
            </a:fld>
            <a:endParaRPr lang="en-US"/>
          </a:p>
        </p:txBody>
      </p:sp>
    </p:spTree>
    <p:extLst>
      <p:ext uri="{BB962C8B-B14F-4D97-AF65-F5344CB8AC3E}">
        <p14:creationId xmlns:p14="http://schemas.microsoft.com/office/powerpoint/2010/main" val="672040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Content + Picture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4922" y="1063415"/>
            <a:ext cx="5897391" cy="1971613"/>
          </a:xfrm>
          <a:prstGeom prst="rect">
            <a:avLst/>
          </a:prstGeom>
        </p:spPr>
        <p:txBody>
          <a:bodyPr lIns="0" rIns="0" anchor="t">
            <a:noAutofit/>
          </a:bodyPr>
          <a:lstStyle>
            <a:lvl1pPr algn="l">
              <a:lnSpc>
                <a:spcPct val="80000"/>
              </a:lnSpc>
              <a:defRPr sz="3600" b="0" cap="all" baseline="0">
                <a:solidFill>
                  <a:schemeClr val="bg1">
                    <a:lumMod val="75000"/>
                    <a:lumOff val="25000"/>
                  </a:schemeClr>
                </a:solidFill>
              </a:defRPr>
            </a:lvl1pPr>
          </a:lstStyle>
          <a:p>
            <a:r>
              <a:rPr lang="en-US"/>
              <a:t>Click to add title</a:t>
            </a:r>
          </a:p>
        </p:txBody>
      </p:sp>
      <p:sp>
        <p:nvSpPr>
          <p:cNvPr id="11" name="Content Placeholder 10">
            <a:extLst>
              <a:ext uri="{FF2B5EF4-FFF2-40B4-BE49-F238E27FC236}">
                <a16:creationId xmlns:a16="http://schemas.microsoft.com/office/drawing/2014/main" id="{956572C7-BE6B-5F13-DC52-EDC4CE8F41D8}"/>
              </a:ext>
            </a:extLst>
          </p:cNvPr>
          <p:cNvSpPr>
            <a:spLocks noGrp="1"/>
          </p:cNvSpPr>
          <p:nvPr>
            <p:ph sz="quarter" idx="12" hasCustomPrompt="1"/>
          </p:nvPr>
        </p:nvSpPr>
        <p:spPr>
          <a:xfrm>
            <a:off x="644525" y="3035029"/>
            <a:ext cx="5897563" cy="2759345"/>
          </a:xfrm>
        </p:spPr>
        <p:txBody>
          <a:bodyPr anchor="b"/>
          <a:lstStyle>
            <a:lvl1pPr marL="283464" indent="-283464">
              <a:buClr>
                <a:schemeClr val="accent5"/>
              </a:buClr>
              <a:defRPr sz="1800">
                <a:latin typeface="+mn-lt"/>
              </a:defRPr>
            </a:lvl1pPr>
            <a:lvl2pPr>
              <a:buClr>
                <a:schemeClr val="accent5"/>
              </a:buClr>
              <a:defRPr sz="1600">
                <a:latin typeface="+mn-lt"/>
              </a:defRPr>
            </a:lvl2pPr>
            <a:lvl3pPr>
              <a:buClr>
                <a:schemeClr val="accent5"/>
              </a:buClr>
              <a:defRPr sz="1400">
                <a:latin typeface="+mn-lt"/>
              </a:defRPr>
            </a:lvl3pPr>
            <a:lvl4pPr>
              <a:buClr>
                <a:schemeClr val="accent5"/>
              </a:buClr>
              <a:defRPr sz="1200">
                <a:latin typeface="+mn-lt"/>
              </a:defRPr>
            </a:lvl4pPr>
            <a:lvl5pPr>
              <a:buClr>
                <a:schemeClr val="accent5"/>
              </a:buClr>
              <a:defRPr sz="1200">
                <a:latin typeface="+mn-lt"/>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934F55F0-22D4-40B0-49A9-AB4AF26B6587}"/>
              </a:ext>
            </a:extLst>
          </p:cNvPr>
          <p:cNvSpPr>
            <a:spLocks noGrp="1"/>
          </p:cNvSpPr>
          <p:nvPr>
            <p:ph type="pic" sz="quarter" idx="11"/>
          </p:nvPr>
        </p:nvSpPr>
        <p:spPr>
          <a:xfrm>
            <a:off x="7032625" y="1063625"/>
            <a:ext cx="3824288" cy="4730750"/>
          </a:xfrm>
          <a:ln w="19050">
            <a:solidFill>
              <a:schemeClr val="accent5"/>
            </a:solidFill>
          </a:ln>
        </p:spPr>
        <p:txBody>
          <a:bodyPr/>
          <a:lstStyle>
            <a:lvl1pPr marL="0" indent="0" algn="ctr">
              <a:buNone/>
              <a:defRPr sz="1800"/>
            </a:lvl1pPr>
          </a:lstStyle>
          <a:p>
            <a:r>
              <a:rPr lang="en-US"/>
              <a:t>Click icon to add picture</a:t>
            </a:r>
          </a:p>
        </p:txBody>
      </p:sp>
      <p:sp>
        <p:nvSpPr>
          <p:cNvPr id="9" name="Slide Number Placeholder 5">
            <a:extLst>
              <a:ext uri="{FF2B5EF4-FFF2-40B4-BE49-F238E27FC236}">
                <a16:creationId xmlns:a16="http://schemas.microsoft.com/office/drawing/2014/main" id="{F8699564-CACA-76F2-01D1-D84D99A683E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a:p>
        </p:txBody>
      </p:sp>
      <p:sp>
        <p:nvSpPr>
          <p:cNvPr id="5" name="Footer Placeholder 4">
            <a:extLst>
              <a:ext uri="{FF2B5EF4-FFF2-40B4-BE49-F238E27FC236}">
                <a16:creationId xmlns:a16="http://schemas.microsoft.com/office/drawing/2014/main" id="{B2218FAB-ACF2-EAE6-83C7-5D92BAE57ECD}"/>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a:t>Presentation title</a:t>
            </a:r>
          </a:p>
        </p:txBody>
      </p:sp>
      <p:sp>
        <p:nvSpPr>
          <p:cNvPr id="3" name="Date Placeholder 3">
            <a:extLst>
              <a:ext uri="{FF2B5EF4-FFF2-40B4-BE49-F238E27FC236}">
                <a16:creationId xmlns:a16="http://schemas.microsoft.com/office/drawing/2014/main" id="{C697C765-F4EE-7492-92E7-E22B8E9CCAE7}"/>
              </a:ext>
            </a:extLst>
          </p:cNvPr>
          <p:cNvSpPr>
            <a:spLocks noGrp="1"/>
          </p:cNvSpPr>
          <p:nvPr>
            <p:ph type="dt" sz="half" idx="10"/>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131D29BA-018B-4A78-950B-75527D399E98}" type="datetime1">
              <a:rPr lang="en-US" smtClean="0"/>
              <a:t>3/12/2025</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1" y="601662"/>
            <a:ext cx="10225089" cy="1251585"/>
          </a:xfrm>
          <a:prstGeom prst="rect">
            <a:avLst/>
          </a:prstGeom>
        </p:spPr>
        <p:txBody>
          <a:bodyPr anchor="ctr"/>
          <a:lstStyle>
            <a:lvl1pPr>
              <a:defRPr sz="3600" cap="all" baseline="0">
                <a:solidFill>
                  <a:schemeClr val="bg1">
                    <a:lumMod val="75000"/>
                    <a:lumOff val="25000"/>
                  </a:schemeClr>
                </a:solidFill>
              </a:defRPr>
            </a:lvl1pPr>
          </a:lstStyle>
          <a:p>
            <a:r>
              <a:rPr lang="en-US"/>
              <a:t>Click to add title</a:t>
            </a:r>
          </a:p>
        </p:txBody>
      </p:sp>
      <p:sp>
        <p:nvSpPr>
          <p:cNvPr id="6" name="Content Placeholder 5"/>
          <p:cNvSpPr>
            <a:spLocks noGrp="1"/>
          </p:cNvSpPr>
          <p:nvPr>
            <p:ph sz="quarter" idx="4" hasCustomPrompt="1"/>
          </p:nvPr>
        </p:nvSpPr>
        <p:spPr>
          <a:xfrm>
            <a:off x="646111" y="2149928"/>
            <a:ext cx="4926096" cy="4028585"/>
          </a:xfrm>
        </p:spPr>
        <p:txBody>
          <a:bodyPr>
            <a:normAutofit/>
          </a:bodyPr>
          <a:lstStyle>
            <a:lvl1pPr marL="0" indent="0">
              <a:buClr>
                <a:schemeClr val="accent5"/>
              </a:buClr>
              <a:buSzPct val="100000"/>
              <a:buFont typeface="Arial" panose="020B0604020202020204" pitchFamily="34" charset="0"/>
              <a:buNone/>
              <a:defRP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5pPr>
            <a:lvl6pPr>
              <a:defRPr sz="1200"/>
            </a:lvl6pPr>
            <a:lvl7pPr>
              <a:defRPr sz="1200"/>
            </a:lvl7pPr>
            <a:lvl8pPr>
              <a:defRPr sz="1200"/>
            </a:lvl8pPr>
            <a:lvl9pPr>
              <a:defRPr sz="1200"/>
            </a:lvl9pPr>
          </a:lstStyle>
          <a:p>
            <a:pPr marL="342900" marR="0" lvl="0" indent="-342900" algn="l" defTabSz="457200" rtl="0" eaLnBrk="1" fontAlgn="auto" latinLnBrk="0" hangingPunct="1">
              <a:lnSpc>
                <a:spcPts val="2400"/>
              </a:lnSpc>
              <a:spcBef>
                <a:spcPts val="1000"/>
              </a:spcBef>
              <a:spcAft>
                <a:spcPts val="600"/>
              </a:spcAft>
              <a:buClr>
                <a:schemeClr val="accent5"/>
              </a:buClr>
              <a:buSzPct val="100000"/>
              <a:buFont typeface="Arial" panose="020B0604020202020204" pitchFamily="34" charset="0"/>
              <a:buChar char="•"/>
              <a:tabLst/>
              <a:defRPr/>
            </a:pPr>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5945103" y="2149892"/>
            <a:ext cx="4926097" cy="4028622"/>
          </a:xfrm>
        </p:spPr>
        <p:txBody>
          <a:bodyPr>
            <a:normAutofit/>
          </a:bodyPr>
          <a:lstStyle>
            <a:lvl1pPr marL="342900" indent="-342900">
              <a:buClr>
                <a:schemeClr val="accent5"/>
              </a:buClr>
              <a:buSzPct val="100000"/>
              <a:buFont typeface="Arial" panose="020B0604020202020204" pitchFamily="34" charset="0"/>
              <a:buChar char="•"/>
              <a:defRP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5pPr>
            <a:lvl6pPr>
              <a:defRPr sz="1200"/>
            </a:lvl6pPr>
            <a:lvl7pPr>
              <a:defRPr sz="1200"/>
            </a:lvl7pPr>
            <a:lvl8pPr>
              <a:defRPr sz="1200"/>
            </a:lvl8pPr>
            <a:lvl9pPr>
              <a:defRPr sz="1200"/>
            </a:lvl9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4" name="Slide Number Placeholder 5">
            <a:extLst>
              <a:ext uri="{FF2B5EF4-FFF2-40B4-BE49-F238E27FC236}">
                <a16:creationId xmlns:a16="http://schemas.microsoft.com/office/drawing/2014/main" id="{CC0FB981-7729-AE9A-8F6A-B6F87A64758B}"/>
              </a:ext>
            </a:extLst>
          </p:cNvPr>
          <p:cNvSpPr>
            <a:spLocks noGrp="1"/>
          </p:cNvSpPr>
          <p:nvPr>
            <p:ph type="sldNum" sz="quarter" idx="12"/>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a:p>
        </p:txBody>
      </p:sp>
      <p:sp>
        <p:nvSpPr>
          <p:cNvPr id="5" name="Footer Placeholder 4">
            <a:extLst>
              <a:ext uri="{FF2B5EF4-FFF2-40B4-BE49-F238E27FC236}">
                <a16:creationId xmlns:a16="http://schemas.microsoft.com/office/drawing/2014/main" id="{74D2B015-E048-DF96-2AE2-926E178F132E}"/>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a:t>Presentation title</a:t>
            </a:r>
          </a:p>
        </p:txBody>
      </p:sp>
      <p:sp>
        <p:nvSpPr>
          <p:cNvPr id="3" name="Date Placeholder 3">
            <a:extLst>
              <a:ext uri="{FF2B5EF4-FFF2-40B4-BE49-F238E27FC236}">
                <a16:creationId xmlns:a16="http://schemas.microsoft.com/office/drawing/2014/main" id="{47545F95-B059-079A-0269-07D99C073E33}"/>
              </a:ext>
            </a:extLst>
          </p:cNvPr>
          <p:cNvSpPr>
            <a:spLocks noGrp="1"/>
          </p:cNvSpPr>
          <p:nvPr>
            <p:ph type="dt" sz="half" idx="13"/>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F9DEC7E7-8658-4432-9E89-1548FF41691A}" type="datetime1">
              <a:rPr lang="en-US" smtClean="0"/>
              <a:t>3/12/2025</a:t>
            </a:fld>
            <a:endParaRPr lang="en-US"/>
          </a:p>
        </p:txBody>
      </p:sp>
    </p:spTree>
    <p:extLst>
      <p:ext uri="{BB962C8B-B14F-4D97-AF65-F5344CB8AC3E}">
        <p14:creationId xmlns:p14="http://schemas.microsoft.com/office/powerpoint/2010/main" val="1223511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1" y="609600"/>
            <a:ext cx="10238392" cy="1243648"/>
          </a:xfrm>
          <a:prstGeom prst="rect">
            <a:avLst/>
          </a:prstGeom>
        </p:spPr>
        <p:txBody>
          <a:bodyPr anchor="ctr"/>
          <a:lstStyle>
            <a:lvl1pPr>
              <a:defRPr sz="3600" cap="all" baseline="0">
                <a:solidFill>
                  <a:schemeClr val="bg1">
                    <a:lumMod val="75000"/>
                    <a:lumOff val="25000"/>
                  </a:schemeClr>
                </a:solidFill>
              </a:defRPr>
            </a:lvl1pPr>
          </a:lstStyle>
          <a:p>
            <a:r>
              <a:rPr lang="en-US"/>
              <a:t>Click to add title</a:t>
            </a:r>
          </a:p>
        </p:txBody>
      </p:sp>
      <p:sp>
        <p:nvSpPr>
          <p:cNvPr id="4" name="Text Placeholder 3">
            <a:extLst>
              <a:ext uri="{FF2B5EF4-FFF2-40B4-BE49-F238E27FC236}">
                <a16:creationId xmlns:a16="http://schemas.microsoft.com/office/drawing/2014/main" id="{156F53C0-C8E9-17B4-1C4C-1AD5D52877E7}"/>
              </a:ext>
            </a:extLst>
          </p:cNvPr>
          <p:cNvSpPr>
            <a:spLocks noGrp="1"/>
          </p:cNvSpPr>
          <p:nvPr>
            <p:ph type="body" sz="quarter" idx="15" hasCustomPrompt="1"/>
          </p:nvPr>
        </p:nvSpPr>
        <p:spPr>
          <a:xfrm>
            <a:off x="646112" y="2035175"/>
            <a:ext cx="3120346" cy="4213225"/>
          </a:xfrm>
        </p:spPr>
        <p:txBody>
          <a:bodyPr/>
          <a:lstStyle>
            <a:lvl1pPr>
              <a:buClr>
                <a:schemeClr val="accent5"/>
              </a:buClr>
              <a:defRPr sz="1800">
                <a:latin typeface="+mn-lt"/>
              </a:defRPr>
            </a:lvl1pPr>
            <a:lvl2pPr>
              <a:buClr>
                <a:schemeClr val="accent5"/>
              </a:buClr>
              <a:defRPr sz="1800">
                <a:latin typeface="+mn-lt"/>
              </a:defRPr>
            </a:lvl2pPr>
            <a:lvl3pPr>
              <a:buClr>
                <a:schemeClr val="accent5"/>
              </a:buClr>
              <a:defRPr sz="1800">
                <a:latin typeface="+mn-lt"/>
              </a:defRPr>
            </a:lvl3pPr>
            <a:lvl4pPr>
              <a:buClr>
                <a:schemeClr val="accent5"/>
              </a:buClr>
              <a:defRPr sz="1800">
                <a:latin typeface="+mn-lt"/>
              </a:defRPr>
            </a:lvl4pPr>
            <a:lvl5pPr>
              <a:buClr>
                <a:schemeClr val="accent5"/>
              </a:buClr>
              <a:defRPr sz="1800">
                <a:latin typeface="+mn-lt"/>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7" name="Table Placeholder 6">
            <a:extLst>
              <a:ext uri="{FF2B5EF4-FFF2-40B4-BE49-F238E27FC236}">
                <a16:creationId xmlns:a16="http://schemas.microsoft.com/office/drawing/2014/main" id="{8203FD85-4B08-E583-F5AA-2C363470F493}"/>
              </a:ext>
            </a:extLst>
          </p:cNvPr>
          <p:cNvSpPr>
            <a:spLocks noGrp="1"/>
          </p:cNvSpPr>
          <p:nvPr>
            <p:ph type="tbl" sz="quarter" idx="16"/>
          </p:nvPr>
        </p:nvSpPr>
        <p:spPr>
          <a:xfrm>
            <a:off x="3967163" y="2035175"/>
            <a:ext cx="6926262" cy="4213225"/>
          </a:xfrm>
        </p:spPr>
        <p:txBody>
          <a:bodyPr/>
          <a:lstStyle>
            <a:lvl1pPr>
              <a:buClr>
                <a:schemeClr val="accent5"/>
              </a:buClr>
              <a:defRPr/>
            </a:lvl1pPr>
          </a:lstStyle>
          <a:p>
            <a:r>
              <a:rPr lang="en-US"/>
              <a:t>Click icon to add table</a:t>
            </a:r>
          </a:p>
        </p:txBody>
      </p:sp>
      <p:sp>
        <p:nvSpPr>
          <p:cNvPr id="8" name="Slide Number Placeholder 5">
            <a:extLst>
              <a:ext uri="{FF2B5EF4-FFF2-40B4-BE49-F238E27FC236}">
                <a16:creationId xmlns:a16="http://schemas.microsoft.com/office/drawing/2014/main" id="{CAF87D01-09AC-BFDF-523E-9A386E3D5BF3}"/>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a:p>
        </p:txBody>
      </p:sp>
      <p:sp>
        <p:nvSpPr>
          <p:cNvPr id="5" name="Footer Placeholder 4">
            <a:extLst>
              <a:ext uri="{FF2B5EF4-FFF2-40B4-BE49-F238E27FC236}">
                <a16:creationId xmlns:a16="http://schemas.microsoft.com/office/drawing/2014/main" id="{870305BA-BC81-56ED-E20B-2D5D41E695F8}"/>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a:t>Presentation title</a:t>
            </a:r>
          </a:p>
        </p:txBody>
      </p:sp>
      <p:sp>
        <p:nvSpPr>
          <p:cNvPr id="3" name="Date Placeholder 3">
            <a:extLst>
              <a:ext uri="{FF2B5EF4-FFF2-40B4-BE49-F238E27FC236}">
                <a16:creationId xmlns:a16="http://schemas.microsoft.com/office/drawing/2014/main" id="{19852A62-9FCC-F35D-576B-3A9CF7D906DC}"/>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9A407B6D-4EF2-46B1-90CE-F72E9577ACD9}" type="datetime1">
              <a:rPr lang="en-US" smtClean="0"/>
              <a:t>3/12/2025</a:t>
            </a:fld>
            <a:endParaRPr lang="en-US"/>
          </a:p>
        </p:txBody>
      </p:sp>
    </p:spTree>
    <p:extLst>
      <p:ext uri="{BB962C8B-B14F-4D97-AF65-F5344CB8AC3E}">
        <p14:creationId xmlns:p14="http://schemas.microsoft.com/office/powerpoint/2010/main" val="1825653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84FD26-B27E-89C1-EC74-7F337279C428}"/>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5">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94F38330-42A6-CBDC-49D5-6651820A4964}"/>
              </a:ext>
              <a:ext uri="{C183D7F6-B498-43B3-948B-1728B52AA6E4}">
                <adec:decorative xmlns:adec="http://schemas.microsoft.com/office/drawing/2017/decorative" val="1"/>
              </a:ext>
            </a:extLst>
          </p:cNvPr>
          <p:cNvCxnSpPr/>
          <p:nvPr userDrawn="1"/>
        </p:nvCxnSpPr>
        <p:spPr>
          <a:xfrm>
            <a:off x="11195957" y="295728"/>
            <a:ext cx="0" cy="6259437"/>
          </a:xfrm>
          <a:prstGeom prst="line">
            <a:avLst/>
          </a:prstGeom>
          <a:noFill/>
          <a:ln w="15875">
            <a:solidFill>
              <a:schemeClr val="accent5"/>
            </a:solidFill>
          </a:ln>
          <a:effectLst/>
        </p:spPr>
        <p:style>
          <a:lnRef idx="1">
            <a:schemeClr val="accent1"/>
          </a:lnRef>
          <a:fillRef idx="3">
            <a:schemeClr val="accent1"/>
          </a:fillRef>
          <a:effectRef idx="2">
            <a:schemeClr val="accent1"/>
          </a:effectRef>
          <a:fontRef idx="minor">
            <a:schemeClr val="lt1"/>
          </a:fontRef>
        </p:style>
      </p:cxnSp>
      <p:sp>
        <p:nvSpPr>
          <p:cNvPr id="33" name="Rectangle 32">
            <a:extLst>
              <a:ext uri="{FF2B5EF4-FFF2-40B4-BE49-F238E27FC236}">
                <a16:creationId xmlns:a16="http://schemas.microsoft.com/office/drawing/2014/main" id="{D80194AA-3CF1-8747-1BCF-A8D4F49AF09C}"/>
              </a:ext>
              <a:ext uri="{C183D7F6-B498-43B3-948B-1728B52AA6E4}">
                <adec:decorative xmlns:adec="http://schemas.microsoft.com/office/drawing/2017/decorative" val="1"/>
              </a:ext>
            </a:extLst>
          </p:cNvPr>
          <p:cNvSpPr/>
          <p:nvPr userDrawn="1"/>
        </p:nvSpPr>
        <p:spPr>
          <a:xfrm>
            <a:off x="310243" y="288622"/>
            <a:ext cx="11582400" cy="6266543"/>
          </a:xfrm>
          <a:prstGeom prst="rect">
            <a:avLst/>
          </a:prstGeom>
          <a:noFill/>
          <a:ln w="15875">
            <a:solidFill>
              <a:schemeClr val="accent5"/>
            </a:solid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a:p>
        </p:txBody>
      </p:sp>
      <p:sp>
        <p:nvSpPr>
          <p:cNvPr id="5" name="Footer Placeholder 4"/>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a:t>Presentation title</a:t>
            </a:r>
          </a:p>
        </p:txBody>
      </p:sp>
      <p:sp>
        <p:nvSpPr>
          <p:cNvPr id="4" name="Date Placeholder 3"/>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432CF485-28BA-4659-B624-AA1C49B2E30F}" type="datetime1">
              <a:rPr lang="en-US" smtClean="0"/>
              <a:t>3/12/2025</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6" r:id="rId2"/>
    <p:sldLayoutId id="2147483651" r:id="rId3"/>
    <p:sldLayoutId id="2147483680" r:id="rId4"/>
    <p:sldLayoutId id="2147483679" r:id="rId5"/>
    <p:sldLayoutId id="2147483677" r:id="rId6"/>
    <p:sldLayoutId id="2147483668" r:id="rId7"/>
    <p:sldLayoutId id="2147483686" r:id="rId8"/>
    <p:sldLayoutId id="2147483678" r:id="rId9"/>
    <p:sldLayoutId id="2147483671" r:id="rId10"/>
    <p:sldLayoutId id="2147483681" r:id="rId11"/>
    <p:sldLayoutId id="2147483682" r:id="rId12"/>
    <p:sldLayoutId id="2147483674" r:id="rId13"/>
    <p:sldLayoutId id="2147483684" r:id="rId14"/>
  </p:sldLayoutIdLst>
  <p:hf hdr="0" ftr="0" dt="0"/>
  <p:txStyles>
    <p:titleStyle>
      <a:lvl1pPr algn="l" defTabSz="457200" rtl="0" eaLnBrk="1" latinLnBrk="0" hangingPunct="1">
        <a:spcBef>
          <a:spcPct val="0"/>
        </a:spcBef>
        <a:buNone/>
        <a:defRPr sz="4200" b="0" i="0" kern="1200">
          <a:solidFill>
            <a:schemeClr val="bg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2000" b="0" i="0" kern="1200">
          <a:solidFill>
            <a:schemeClr val="bg1">
              <a:lumMod val="75000"/>
              <a:lumOff val="25000"/>
            </a:schemeClr>
          </a:solidFill>
          <a:latin typeface="+mj-lt"/>
          <a:ea typeface="+mj-ea"/>
          <a:cs typeface="+mj-cs"/>
        </a:defRPr>
      </a:lvl1pPr>
      <a:lvl2pPr marL="742950" indent="-28575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800" b="0" i="0" kern="1200">
          <a:solidFill>
            <a:schemeClr val="bg1">
              <a:lumMod val="75000"/>
              <a:lumOff val="25000"/>
            </a:schemeClr>
          </a:solidFill>
          <a:latin typeface="+mj-lt"/>
          <a:ea typeface="+mj-ea"/>
          <a:cs typeface="+mj-cs"/>
        </a:defRPr>
      </a:lvl2pPr>
      <a:lvl3pPr marL="11430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600" b="0" i="0" kern="1200">
          <a:solidFill>
            <a:schemeClr val="bg1">
              <a:lumMod val="75000"/>
              <a:lumOff val="25000"/>
            </a:schemeClr>
          </a:solidFill>
          <a:latin typeface="+mj-lt"/>
          <a:ea typeface="+mj-ea"/>
          <a:cs typeface="+mj-cs"/>
        </a:defRPr>
      </a:lvl3pPr>
      <a:lvl4pPr marL="16002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4pPr>
      <a:lvl5pPr marL="20574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93C04B-6761-04E9-9F25-E406E4FD7200}"/>
              </a:ext>
            </a:extLst>
          </p:cNvPr>
          <p:cNvSpPr>
            <a:spLocks noGrp="1"/>
          </p:cNvSpPr>
          <p:nvPr>
            <p:ph type="ctrTitle"/>
          </p:nvPr>
        </p:nvSpPr>
        <p:spPr>
          <a:xfrm>
            <a:off x="584708" y="897622"/>
            <a:ext cx="10525977" cy="4467936"/>
          </a:xfrm>
        </p:spPr>
        <p:txBody>
          <a:bodyPr/>
          <a:lstStyle/>
          <a:p>
            <a:r>
              <a:rPr lang="en-US" u="sng"/>
              <a:t>SENTIMENT ANALYSIS</a:t>
            </a:r>
            <a:br>
              <a:rPr lang="en-US" u="sng"/>
            </a:br>
            <a:r>
              <a:rPr lang="en-US" u="sng"/>
              <a:t>ON Amazon review </a:t>
            </a:r>
          </a:p>
        </p:txBody>
      </p:sp>
      <p:sp>
        <p:nvSpPr>
          <p:cNvPr id="5" name="Slide Number Placeholder 4">
            <a:extLst>
              <a:ext uri="{FF2B5EF4-FFF2-40B4-BE49-F238E27FC236}">
                <a16:creationId xmlns:a16="http://schemas.microsoft.com/office/drawing/2014/main" id="{AE049183-CA69-9D21-B743-6E5B59757686}"/>
              </a:ext>
            </a:extLst>
          </p:cNvPr>
          <p:cNvSpPr>
            <a:spLocks noGrp="1"/>
          </p:cNvSpPr>
          <p:nvPr>
            <p:ph type="sldNum" sz="quarter" idx="4"/>
          </p:nvPr>
        </p:nvSpPr>
        <p:spPr/>
        <p:txBody>
          <a:bodyPr/>
          <a:lstStyle/>
          <a:p>
            <a:fld id="{D57F1E4F-1CFF-5643-939E-02111984F565}" type="slidenum">
              <a:rPr lang="en-US" smtClean="0"/>
              <a:pPr/>
              <a:t>1</a:t>
            </a:fld>
            <a:endParaRPr lang="en-US"/>
          </a:p>
        </p:txBody>
      </p:sp>
      <p:sp>
        <p:nvSpPr>
          <p:cNvPr id="2" name="TextBox 1">
            <a:extLst>
              <a:ext uri="{FF2B5EF4-FFF2-40B4-BE49-F238E27FC236}">
                <a16:creationId xmlns:a16="http://schemas.microsoft.com/office/drawing/2014/main" id="{90BC432C-7C9D-05DC-6691-2C457407A680}"/>
              </a:ext>
            </a:extLst>
          </p:cNvPr>
          <p:cNvSpPr txBox="1"/>
          <p:nvPr/>
        </p:nvSpPr>
        <p:spPr>
          <a:xfrm>
            <a:off x="6660859" y="4663444"/>
            <a:ext cx="4676005" cy="1569660"/>
          </a:xfrm>
          <a:prstGeom prst="rect">
            <a:avLst/>
          </a:prstGeom>
          <a:noFill/>
        </p:spPr>
        <p:txBody>
          <a:bodyPr wrap="square" rtlCol="0">
            <a:spAutoFit/>
          </a:bodyPr>
          <a:lstStyle/>
          <a:p>
            <a:r>
              <a:rPr lang="en-IN" sz="1600" b="1" u="sng">
                <a:solidFill>
                  <a:schemeClr val="bg1"/>
                </a:solidFill>
              </a:rPr>
              <a:t>Team members</a:t>
            </a:r>
            <a:br>
              <a:rPr lang="en-IN" sz="1600">
                <a:solidFill>
                  <a:schemeClr val="bg1"/>
                </a:solidFill>
              </a:rPr>
            </a:br>
            <a:br>
              <a:rPr lang="en-IN" sz="1600">
                <a:solidFill>
                  <a:schemeClr val="bg1"/>
                </a:solidFill>
              </a:rPr>
            </a:br>
            <a:r>
              <a:rPr lang="en-IN" sz="1600">
                <a:solidFill>
                  <a:schemeClr val="bg1"/>
                </a:solidFill>
              </a:rPr>
              <a:t>JIVITES D-                             CB.SC.U4AIE24020</a:t>
            </a:r>
            <a:br>
              <a:rPr lang="en-IN" sz="1600">
                <a:solidFill>
                  <a:schemeClr val="bg1"/>
                </a:solidFill>
              </a:rPr>
            </a:br>
            <a:r>
              <a:rPr lang="en-IN" sz="1600">
                <a:solidFill>
                  <a:schemeClr val="bg1"/>
                </a:solidFill>
              </a:rPr>
              <a:t>RAMKUMAR K R -                CB.SC.U4AIE24042</a:t>
            </a:r>
            <a:br>
              <a:rPr lang="en-IN" sz="1600">
                <a:solidFill>
                  <a:schemeClr val="bg1"/>
                </a:solidFill>
              </a:rPr>
            </a:br>
            <a:r>
              <a:rPr lang="en-IN" sz="1600">
                <a:solidFill>
                  <a:schemeClr val="bg1"/>
                </a:solidFill>
              </a:rPr>
              <a:t>MEHAN-                               CB.SC.U4AIE24031</a:t>
            </a:r>
            <a:br>
              <a:rPr lang="en-IN" sz="1600">
                <a:solidFill>
                  <a:schemeClr val="bg1"/>
                </a:solidFill>
              </a:rPr>
            </a:br>
            <a:r>
              <a:rPr lang="en-IN" sz="1600">
                <a:solidFill>
                  <a:schemeClr val="bg1"/>
                </a:solidFill>
              </a:rPr>
              <a:t>SUKANTHAN-                       CB.SC.U4AIE24056</a:t>
            </a:r>
          </a:p>
        </p:txBody>
      </p:sp>
    </p:spTree>
    <p:extLst>
      <p:ext uri="{BB962C8B-B14F-4D97-AF65-F5344CB8AC3E}">
        <p14:creationId xmlns:p14="http://schemas.microsoft.com/office/powerpoint/2010/main" val="3597027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96E849-5413-D92F-C833-78A4AE336E5C}"/>
              </a:ext>
            </a:extLst>
          </p:cNvPr>
          <p:cNvSpPr>
            <a:spLocks noGrp="1"/>
          </p:cNvSpPr>
          <p:nvPr>
            <p:ph sz="half" idx="2"/>
          </p:nvPr>
        </p:nvSpPr>
        <p:spPr>
          <a:xfrm>
            <a:off x="388229" y="300318"/>
            <a:ext cx="10722455" cy="6302838"/>
          </a:xfrm>
        </p:spPr>
        <p:txBody>
          <a:bodyPr vert="horz" lIns="91440" tIns="45720" rIns="91440" bIns="45720" rtlCol="0" anchor="t">
            <a:noAutofit/>
          </a:bodyPr>
          <a:lstStyle/>
          <a:p>
            <a:pPr>
              <a:lnSpc>
                <a:spcPct val="100000"/>
              </a:lnSpc>
            </a:pPr>
            <a:r>
              <a:rPr lang="en-US" sz="1600" dirty="0"/>
              <a:t>	 • </a:t>
            </a:r>
            <a:r>
              <a:rPr lang="en-US" sz="1600" b="1" dirty="0" err="1"/>
              <a:t>Tokenize</a:t>
            </a:r>
            <a:r>
              <a:rPr lang="en-US" sz="1600" dirty="0" err="1"/>
              <a:t>,</a:t>
            </a:r>
            <a:r>
              <a:rPr lang="en-US" sz="1600" b="1" dirty="0" err="1"/>
              <a:t>Stopword</a:t>
            </a:r>
            <a:r>
              <a:rPr lang="en-US" sz="1600" b="1" dirty="0"/>
              <a:t> Removal </a:t>
            </a:r>
            <a:r>
              <a:rPr lang="en-US" sz="1600" dirty="0"/>
              <a:t>- Removes common words such as ”the,” ”is,” and ”and” to enhance focus on meaningful terms. Ex: "The product is really good and I love it!" --&gt; product really good love </a:t>
            </a:r>
          </a:p>
          <a:p>
            <a:pPr>
              <a:lnSpc>
                <a:spcPct val="100000"/>
              </a:lnSpc>
            </a:pPr>
            <a:r>
              <a:rPr lang="en-US" sz="1600" dirty="0"/>
              <a:t>	• </a:t>
            </a:r>
            <a:r>
              <a:rPr lang="en-US" sz="1600" b="1" dirty="0"/>
              <a:t>Lemmatization</a:t>
            </a:r>
            <a:r>
              <a:rPr lang="en-US" sz="1600" dirty="0"/>
              <a:t>- Converts words to their root form, ensuring consistency across variations of the same term.. </a:t>
            </a:r>
          </a:p>
          <a:p>
            <a:pPr>
              <a:lnSpc>
                <a:spcPct val="100000"/>
              </a:lnSpc>
            </a:pPr>
            <a:r>
              <a:rPr lang="en-US" sz="1600" dirty="0"/>
              <a:t>4. </a:t>
            </a:r>
            <a:r>
              <a:rPr lang="en-US" sz="1600" b="1" dirty="0"/>
              <a:t> WORD CLOUD</a:t>
            </a:r>
            <a:r>
              <a:rPr lang="en-US" sz="1600" dirty="0"/>
              <a:t> </a:t>
            </a:r>
          </a:p>
          <a:p>
            <a:pPr>
              <a:lnSpc>
                <a:spcPct val="100000"/>
              </a:lnSpc>
            </a:pPr>
            <a:r>
              <a:rPr lang="en-US" sz="1600" dirty="0"/>
              <a:t>	-Identify and analyze the most frequently occurring words to understand common themes. </a:t>
            </a:r>
          </a:p>
          <a:p>
            <a:pPr>
              <a:lnSpc>
                <a:spcPct val="100000"/>
              </a:lnSpc>
            </a:pPr>
            <a:r>
              <a:rPr lang="en-US" sz="1600" dirty="0"/>
              <a:t>	- Generate a </a:t>
            </a:r>
            <a:r>
              <a:rPr lang="en-US" sz="1600" b="1" dirty="0"/>
              <a:t>word cloud</a:t>
            </a:r>
            <a:r>
              <a:rPr lang="en-US" sz="1600" dirty="0"/>
              <a:t> to visualize the most common words in positive and negative reviews. </a:t>
            </a:r>
          </a:p>
          <a:p>
            <a:pPr>
              <a:lnSpc>
                <a:spcPct val="100000"/>
              </a:lnSpc>
            </a:pPr>
            <a:r>
              <a:rPr lang="en-US" sz="1600" dirty="0"/>
              <a:t>5. </a:t>
            </a:r>
            <a:r>
              <a:rPr lang="en-US" sz="1600" b="1" dirty="0"/>
              <a:t>FEATURE SELECTION</a:t>
            </a:r>
            <a:r>
              <a:rPr lang="en-US" sz="1600" dirty="0"/>
              <a:t> </a:t>
            </a:r>
          </a:p>
          <a:p>
            <a:pPr>
              <a:lnSpc>
                <a:spcPct val="100000"/>
              </a:lnSpc>
            </a:pPr>
            <a:r>
              <a:rPr lang="en-US" sz="1600" dirty="0"/>
              <a:t>         - Stratified Split: Ensured balanced sentiment distribution in train &amp; test sets.  </a:t>
            </a:r>
          </a:p>
          <a:p>
            <a:pPr>
              <a:lnSpc>
                <a:spcPct val="100000"/>
              </a:lnSpc>
            </a:pPr>
            <a:r>
              <a:rPr lang="en-US" sz="1600" dirty="0"/>
              <a:t>	- Convert text data into numerical form using  </a:t>
            </a:r>
            <a:r>
              <a:rPr lang="en-IN" sz="1600" b="1" dirty="0"/>
              <a:t>TF-IDF Vectorization</a:t>
            </a:r>
            <a:r>
              <a:rPr lang="en-US" sz="1600" dirty="0"/>
              <a:t>.</a:t>
            </a:r>
          </a:p>
          <a:p>
            <a:pPr>
              <a:lnSpc>
                <a:spcPct val="100000"/>
              </a:lnSpc>
            </a:pPr>
            <a:r>
              <a:rPr lang="en-IN" sz="1600" dirty="0"/>
              <a:t>6</a:t>
            </a:r>
            <a:r>
              <a:rPr lang="en-IN" sz="1600" b="1" dirty="0"/>
              <a:t> .Testing, Training</a:t>
            </a:r>
            <a:endParaRPr lang="en-IN" sz="1600" dirty="0"/>
          </a:p>
          <a:p>
            <a:pPr>
              <a:lnSpc>
                <a:spcPct val="100000"/>
              </a:lnSpc>
            </a:pPr>
            <a:r>
              <a:rPr lang="en-IN" sz="1600" dirty="0"/>
              <a:t>	-</a:t>
            </a:r>
            <a:r>
              <a:rPr lang="en-US" sz="1600" dirty="0"/>
              <a:t>The dataset is divided into 75% for training and 25% for testing to evaluate model performance effectively</a:t>
            </a:r>
            <a:r>
              <a:rPr lang="en-IN" sz="1600" dirty="0"/>
              <a:t>.Train the model using </a:t>
            </a:r>
            <a:r>
              <a:rPr lang="en-IN" sz="1600" b="1" dirty="0"/>
              <a:t>Logistic Regression.</a:t>
            </a:r>
            <a:endParaRPr lang="en-IN" sz="1600" dirty="0"/>
          </a:p>
          <a:p>
            <a:pPr>
              <a:lnSpc>
                <a:spcPct val="100000"/>
              </a:lnSpc>
            </a:pPr>
            <a:r>
              <a:rPr lang="en-IN" sz="1600" dirty="0"/>
              <a:t>7. </a:t>
            </a:r>
            <a:r>
              <a:rPr lang="en-IN" sz="1600" b="1" dirty="0"/>
              <a:t>Model Selection</a:t>
            </a:r>
            <a:endParaRPr lang="en-IN" sz="1600" dirty="0"/>
          </a:p>
          <a:p>
            <a:pPr>
              <a:lnSpc>
                <a:spcPct val="100000"/>
              </a:lnSpc>
            </a:pPr>
            <a:r>
              <a:rPr lang="en-IN" sz="1600" dirty="0"/>
              <a:t>  -</a:t>
            </a:r>
            <a:r>
              <a:rPr lang="en-US" sz="1600" dirty="0"/>
              <a:t>Selected Logistic Regression as the classification model. Trained the model on TF-IDF-transformed review data.</a:t>
            </a:r>
            <a:endParaRPr lang="en-IN" sz="1600" dirty="0"/>
          </a:p>
          <a:p>
            <a:pPr>
              <a:lnSpc>
                <a:spcPct val="100000"/>
              </a:lnSpc>
            </a:pPr>
            <a:endParaRPr lang="en-US" sz="1600" dirty="0"/>
          </a:p>
          <a:p>
            <a:pPr>
              <a:lnSpc>
                <a:spcPct val="100000"/>
              </a:lnSpc>
            </a:pPr>
            <a:endParaRPr lang="en-IN" sz="1600" dirty="0"/>
          </a:p>
        </p:txBody>
      </p:sp>
      <p:sp>
        <p:nvSpPr>
          <p:cNvPr id="5" name="Slide Number Placeholder 4">
            <a:extLst>
              <a:ext uri="{FF2B5EF4-FFF2-40B4-BE49-F238E27FC236}">
                <a16:creationId xmlns:a16="http://schemas.microsoft.com/office/drawing/2014/main" id="{DB6FD78D-A6DA-9C9A-A13E-5BFABC0896D0}"/>
              </a:ext>
            </a:extLst>
          </p:cNvPr>
          <p:cNvSpPr>
            <a:spLocks noGrp="1"/>
          </p:cNvSpPr>
          <p:nvPr>
            <p:ph type="sldNum" sz="quarter" idx="12"/>
          </p:nvPr>
        </p:nvSpPr>
        <p:spPr/>
        <p:txBody>
          <a:bodyPr/>
          <a:lstStyle/>
          <a:p>
            <a:fld id="{D57F1E4F-1CFF-5643-939E-02111984F565}" type="slidenum">
              <a:rPr lang="en-US" smtClean="0"/>
              <a:pPr/>
              <a:t>10</a:t>
            </a:fld>
            <a:endParaRPr lang="en-US"/>
          </a:p>
        </p:txBody>
      </p:sp>
      <p:pic>
        <p:nvPicPr>
          <p:cNvPr id="2051" name="Picture 3" descr="TF-IDF - Machine Learning for Mobile [Book]">
            <a:extLst>
              <a:ext uri="{FF2B5EF4-FFF2-40B4-BE49-F238E27FC236}">
                <a16:creationId xmlns:a16="http://schemas.microsoft.com/office/drawing/2014/main" id="{4947021F-AB4D-7623-E539-66F26C1128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1845" y="3756078"/>
            <a:ext cx="3515186" cy="888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1778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3BA924-6336-15E6-F017-7CAB875179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550665-8884-3D9D-98A4-68D71253F347}"/>
              </a:ext>
            </a:extLst>
          </p:cNvPr>
          <p:cNvSpPr>
            <a:spLocks noGrp="1"/>
          </p:cNvSpPr>
          <p:nvPr>
            <p:ph type="title"/>
          </p:nvPr>
        </p:nvSpPr>
        <p:spPr>
          <a:xfrm>
            <a:off x="3393503" y="60405"/>
            <a:ext cx="4041058" cy="979719"/>
          </a:xfrm>
        </p:spPr>
        <p:txBody>
          <a:bodyPr/>
          <a:lstStyle/>
          <a:p>
            <a:r>
              <a:rPr lang="en-US"/>
              <a:t>Methodology</a:t>
            </a:r>
            <a:endParaRPr lang="en-IN"/>
          </a:p>
        </p:txBody>
      </p:sp>
      <p:sp>
        <p:nvSpPr>
          <p:cNvPr id="3" name="Content Placeholder 2">
            <a:extLst>
              <a:ext uri="{FF2B5EF4-FFF2-40B4-BE49-F238E27FC236}">
                <a16:creationId xmlns:a16="http://schemas.microsoft.com/office/drawing/2014/main" id="{320DE979-2F0D-6D15-224F-AB632AA21D38}"/>
              </a:ext>
            </a:extLst>
          </p:cNvPr>
          <p:cNvSpPr>
            <a:spLocks noGrp="1"/>
          </p:cNvSpPr>
          <p:nvPr>
            <p:ph sz="half" idx="2"/>
          </p:nvPr>
        </p:nvSpPr>
        <p:spPr>
          <a:xfrm>
            <a:off x="490472" y="886048"/>
            <a:ext cx="10620213" cy="5524583"/>
          </a:xfrm>
        </p:spPr>
        <p:txBody>
          <a:bodyPr vert="horz" lIns="91440" tIns="45720" rIns="91440" bIns="45720" rtlCol="0" anchor="t">
            <a:noAutofit/>
          </a:bodyPr>
          <a:lstStyle/>
          <a:p>
            <a:pPr>
              <a:lnSpc>
                <a:spcPct val="100000"/>
              </a:lnSpc>
            </a:pPr>
            <a:r>
              <a:rPr lang="en-IN" sz="1600"/>
              <a:t>8. </a:t>
            </a:r>
            <a:r>
              <a:rPr lang="en-IN" sz="1600" b="1"/>
              <a:t>Confusion Matrix</a:t>
            </a:r>
            <a:endParaRPr lang="en-IN" sz="1600"/>
          </a:p>
          <a:p>
            <a:pPr>
              <a:lnSpc>
                <a:spcPct val="100000"/>
              </a:lnSpc>
            </a:pPr>
            <a:r>
              <a:rPr lang="en-IN" sz="1600"/>
              <a:t>	-Evaluate the model’s performance using a </a:t>
            </a:r>
            <a:r>
              <a:rPr lang="en-IN" sz="1600" b="1"/>
              <a:t>confusion matrix</a:t>
            </a:r>
          </a:p>
          <a:p>
            <a:pPr>
              <a:lnSpc>
                <a:spcPct val="100000"/>
              </a:lnSpc>
            </a:pPr>
            <a:r>
              <a:rPr lang="en-IN" sz="1600"/>
              <a:t>                  to </a:t>
            </a:r>
            <a:r>
              <a:rPr lang="en-IN" sz="1600" err="1"/>
              <a:t>analyze</a:t>
            </a:r>
            <a:r>
              <a:rPr lang="en-IN" sz="1600"/>
              <a:t> correct vs. incorrect predictions.</a:t>
            </a:r>
          </a:p>
          <a:p>
            <a:pPr>
              <a:lnSpc>
                <a:spcPct val="100000"/>
              </a:lnSpc>
            </a:pPr>
            <a:r>
              <a:rPr lang="en-IN" sz="1600"/>
              <a:t>9. </a:t>
            </a:r>
            <a:r>
              <a:rPr lang="en-IN" sz="1600" b="1"/>
              <a:t>Precision, Recall, F1-Score,Accuracy</a:t>
            </a:r>
            <a:endParaRPr lang="en-IN" sz="1600"/>
          </a:p>
          <a:p>
            <a:pPr>
              <a:lnSpc>
                <a:spcPct val="100000"/>
              </a:lnSpc>
            </a:pPr>
            <a:r>
              <a:rPr lang="en-IN" sz="1600"/>
              <a:t>       	-Use standard evaluation metrics:</a:t>
            </a:r>
            <a:endParaRPr lang="en-IN"/>
          </a:p>
          <a:p>
            <a:pPr>
              <a:lnSpc>
                <a:spcPct val="100000"/>
              </a:lnSpc>
            </a:pPr>
            <a:r>
              <a:rPr lang="en-US" sz="1600"/>
              <a:t>	- </a:t>
            </a:r>
            <a:r>
              <a:rPr lang="en-US" sz="1600" b="1"/>
              <a:t>Accuracy</a:t>
            </a:r>
            <a:r>
              <a:rPr lang="en-US" sz="1600"/>
              <a:t> measures how often the classifier makes the correct prediction. </a:t>
            </a:r>
          </a:p>
          <a:p>
            <a:pPr>
              <a:lnSpc>
                <a:spcPct val="100000"/>
              </a:lnSpc>
            </a:pPr>
            <a:r>
              <a:rPr lang="en-US" sz="1600"/>
              <a:t>It is the ratio of correct predictions to the total number of predictions.</a:t>
            </a:r>
            <a:endParaRPr lang="en-IN" sz="1600">
              <a:solidFill>
                <a:schemeClr val="bg1"/>
              </a:solidFill>
            </a:endParaRPr>
          </a:p>
          <a:p>
            <a:pPr>
              <a:lnSpc>
                <a:spcPct val="100000"/>
              </a:lnSpc>
            </a:pPr>
            <a:r>
              <a:rPr lang="en-IN" sz="1600">
                <a:solidFill>
                  <a:schemeClr val="bg1"/>
                </a:solidFill>
                <a:ea typeface="+mn-lt"/>
                <a:cs typeface="+mn-lt"/>
              </a:rPr>
              <a:t>	- </a:t>
            </a:r>
            <a:r>
              <a:rPr lang="en-IN" sz="1600" b="1">
                <a:solidFill>
                  <a:schemeClr val="bg1"/>
                </a:solidFill>
                <a:ea typeface="+mn-lt"/>
                <a:cs typeface="+mn-lt"/>
              </a:rPr>
              <a:t>Recall </a:t>
            </a:r>
            <a:r>
              <a:rPr lang="en-US" sz="1600"/>
              <a:t>measures how many of the actual positive in stances in the dataset were correctly predicted by the model.</a:t>
            </a:r>
            <a:endParaRPr lang="en-IN" sz="1600">
              <a:solidFill>
                <a:schemeClr val="bg1"/>
              </a:solidFill>
            </a:endParaRPr>
          </a:p>
          <a:p>
            <a:pPr lvl="1">
              <a:lnSpc>
                <a:spcPct val="100000"/>
              </a:lnSpc>
              <a:buFontTx/>
              <a:buChar char="-"/>
            </a:pPr>
            <a:r>
              <a:rPr lang="en-IN" sz="1600" b="1"/>
              <a:t>F1-score</a:t>
            </a:r>
            <a:r>
              <a:rPr lang="en-IN" sz="1600"/>
              <a:t> </a:t>
            </a:r>
            <a:r>
              <a:rPr lang="en-US" sz="1600"/>
              <a:t>combines precision and recall into a single metric, representing their harmonic mean.</a:t>
            </a:r>
          </a:p>
          <a:p>
            <a:pPr marL="457200" lvl="1" indent="0">
              <a:lnSpc>
                <a:spcPct val="100000"/>
              </a:lnSpc>
              <a:buNone/>
            </a:pPr>
            <a:endParaRPr lang="en-US" sz="1600"/>
          </a:p>
          <a:p>
            <a:pPr lvl="1">
              <a:lnSpc>
                <a:spcPct val="100000"/>
              </a:lnSpc>
              <a:buFontTx/>
              <a:buChar char="-"/>
            </a:pPr>
            <a:r>
              <a:rPr lang="en-US" sz="1600" b="1"/>
              <a:t>Precision</a:t>
            </a:r>
            <a:r>
              <a:rPr lang="en-US" sz="1600"/>
              <a:t> quantifies how many of the predicted positive instances are actually correct.</a:t>
            </a:r>
            <a:endParaRPr lang="en-IN" sz="1600"/>
          </a:p>
          <a:p>
            <a:pPr lvl="1">
              <a:lnSpc>
                <a:spcPct val="100000"/>
              </a:lnSpc>
              <a:buFontTx/>
              <a:buChar char="-"/>
            </a:pPr>
            <a:endParaRPr lang="en-IN" sz="1600"/>
          </a:p>
          <a:p>
            <a:pPr>
              <a:lnSpc>
                <a:spcPct val="100000"/>
              </a:lnSpc>
            </a:pPr>
            <a:endParaRPr lang="en-IN" sz="1600"/>
          </a:p>
          <a:p>
            <a:pPr>
              <a:lnSpc>
                <a:spcPct val="100000"/>
              </a:lnSpc>
            </a:pPr>
            <a:endParaRPr lang="en-IN" sz="1600" b="1"/>
          </a:p>
          <a:p>
            <a:pPr>
              <a:lnSpc>
                <a:spcPct val="100000"/>
              </a:lnSpc>
            </a:pPr>
            <a:endParaRPr lang="en-IN" sz="1600"/>
          </a:p>
          <a:p>
            <a:pPr>
              <a:lnSpc>
                <a:spcPct val="100000"/>
              </a:lnSpc>
            </a:pPr>
            <a:endParaRPr lang="en-IN" sz="1600"/>
          </a:p>
        </p:txBody>
      </p:sp>
      <p:sp>
        <p:nvSpPr>
          <p:cNvPr id="5" name="Slide Number Placeholder 4">
            <a:extLst>
              <a:ext uri="{FF2B5EF4-FFF2-40B4-BE49-F238E27FC236}">
                <a16:creationId xmlns:a16="http://schemas.microsoft.com/office/drawing/2014/main" id="{7C59E8DE-B1DE-A139-5A59-ADCFBA0E4851}"/>
              </a:ext>
            </a:extLst>
          </p:cNvPr>
          <p:cNvSpPr>
            <a:spLocks noGrp="1"/>
          </p:cNvSpPr>
          <p:nvPr>
            <p:ph type="sldNum" sz="quarter" idx="12"/>
          </p:nvPr>
        </p:nvSpPr>
        <p:spPr/>
        <p:txBody>
          <a:bodyPr/>
          <a:lstStyle/>
          <a:p>
            <a:fld id="{D57F1E4F-1CFF-5643-939E-02111984F565}" type="slidenum">
              <a:rPr lang="en-US" smtClean="0"/>
              <a:pPr/>
              <a:t>11</a:t>
            </a:fld>
            <a:endParaRPr lang="en-US"/>
          </a:p>
        </p:txBody>
      </p:sp>
      <p:pic>
        <p:nvPicPr>
          <p:cNvPr id="4" name="Picture 3" descr="A chart with blue text and black text&#10;&#10;AI-generated content may be incorrect.">
            <a:extLst>
              <a:ext uri="{FF2B5EF4-FFF2-40B4-BE49-F238E27FC236}">
                <a16:creationId xmlns:a16="http://schemas.microsoft.com/office/drawing/2014/main" id="{668FF502-00D4-4FD8-673B-133BF6EC3DD1}"/>
              </a:ext>
            </a:extLst>
          </p:cNvPr>
          <p:cNvPicPr>
            <a:picLocks noChangeAspect="1"/>
          </p:cNvPicPr>
          <p:nvPr/>
        </p:nvPicPr>
        <p:blipFill>
          <a:blip r:embed="rId2"/>
          <a:stretch>
            <a:fillRect/>
          </a:stretch>
        </p:blipFill>
        <p:spPr>
          <a:xfrm>
            <a:off x="7510878" y="457201"/>
            <a:ext cx="3372344" cy="2438464"/>
          </a:xfrm>
          <a:prstGeom prst="rect">
            <a:avLst/>
          </a:prstGeom>
        </p:spPr>
      </p:pic>
      <p:pic>
        <p:nvPicPr>
          <p:cNvPr id="7" name="Picture 6">
            <a:extLst>
              <a:ext uri="{FF2B5EF4-FFF2-40B4-BE49-F238E27FC236}">
                <a16:creationId xmlns:a16="http://schemas.microsoft.com/office/drawing/2014/main" id="{F14403AE-4322-1065-B655-8EC3E548B15E}"/>
              </a:ext>
            </a:extLst>
          </p:cNvPr>
          <p:cNvPicPr>
            <a:picLocks noChangeAspect="1"/>
          </p:cNvPicPr>
          <p:nvPr/>
        </p:nvPicPr>
        <p:blipFill>
          <a:blip r:embed="rId3"/>
          <a:stretch>
            <a:fillRect/>
          </a:stretch>
        </p:blipFill>
        <p:spPr>
          <a:xfrm>
            <a:off x="7434561" y="3533957"/>
            <a:ext cx="2333951" cy="438211"/>
          </a:xfrm>
          <a:prstGeom prst="rect">
            <a:avLst/>
          </a:prstGeom>
        </p:spPr>
      </p:pic>
      <p:pic>
        <p:nvPicPr>
          <p:cNvPr id="9" name="Picture 8">
            <a:extLst>
              <a:ext uri="{FF2B5EF4-FFF2-40B4-BE49-F238E27FC236}">
                <a16:creationId xmlns:a16="http://schemas.microsoft.com/office/drawing/2014/main" id="{0CD5B19A-AA16-D449-EEEC-2B5CD7700310}"/>
              </a:ext>
            </a:extLst>
          </p:cNvPr>
          <p:cNvPicPr>
            <a:picLocks noChangeAspect="1"/>
          </p:cNvPicPr>
          <p:nvPr/>
        </p:nvPicPr>
        <p:blipFill>
          <a:blip r:embed="rId4"/>
          <a:stretch>
            <a:fillRect/>
          </a:stretch>
        </p:blipFill>
        <p:spPr>
          <a:xfrm>
            <a:off x="2132469" y="4299750"/>
            <a:ext cx="2991267" cy="457264"/>
          </a:xfrm>
          <a:prstGeom prst="rect">
            <a:avLst/>
          </a:prstGeom>
        </p:spPr>
      </p:pic>
      <p:pic>
        <p:nvPicPr>
          <p:cNvPr id="11" name="Picture 10">
            <a:extLst>
              <a:ext uri="{FF2B5EF4-FFF2-40B4-BE49-F238E27FC236}">
                <a16:creationId xmlns:a16="http://schemas.microsoft.com/office/drawing/2014/main" id="{3A0F350C-D900-263D-0F1F-58F32FEBBED3}"/>
              </a:ext>
            </a:extLst>
          </p:cNvPr>
          <p:cNvPicPr>
            <a:picLocks noChangeAspect="1"/>
          </p:cNvPicPr>
          <p:nvPr/>
        </p:nvPicPr>
        <p:blipFill>
          <a:blip r:embed="rId5"/>
          <a:stretch>
            <a:fillRect/>
          </a:stretch>
        </p:blipFill>
        <p:spPr>
          <a:xfrm>
            <a:off x="1326096" y="5039144"/>
            <a:ext cx="2486372" cy="514422"/>
          </a:xfrm>
          <a:prstGeom prst="rect">
            <a:avLst/>
          </a:prstGeom>
        </p:spPr>
      </p:pic>
      <p:pic>
        <p:nvPicPr>
          <p:cNvPr id="13" name="Picture 12">
            <a:extLst>
              <a:ext uri="{FF2B5EF4-FFF2-40B4-BE49-F238E27FC236}">
                <a16:creationId xmlns:a16="http://schemas.microsoft.com/office/drawing/2014/main" id="{F3643DFC-587B-FEA4-D1B6-4A0E3FA4B853}"/>
              </a:ext>
            </a:extLst>
          </p:cNvPr>
          <p:cNvPicPr>
            <a:picLocks noChangeAspect="1"/>
          </p:cNvPicPr>
          <p:nvPr/>
        </p:nvPicPr>
        <p:blipFill>
          <a:blip r:embed="rId6"/>
          <a:stretch>
            <a:fillRect/>
          </a:stretch>
        </p:blipFill>
        <p:spPr>
          <a:xfrm>
            <a:off x="1326096" y="5940998"/>
            <a:ext cx="3105583" cy="438211"/>
          </a:xfrm>
          <a:prstGeom prst="rect">
            <a:avLst/>
          </a:prstGeom>
        </p:spPr>
      </p:pic>
    </p:spTree>
    <p:extLst>
      <p:ext uri="{BB962C8B-B14F-4D97-AF65-F5344CB8AC3E}">
        <p14:creationId xmlns:p14="http://schemas.microsoft.com/office/powerpoint/2010/main" val="2877673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F7444-30F4-3704-0AAA-53DB4C5DE753}"/>
              </a:ext>
            </a:extLst>
          </p:cNvPr>
          <p:cNvSpPr>
            <a:spLocks noGrp="1"/>
          </p:cNvSpPr>
          <p:nvPr>
            <p:ph type="title"/>
          </p:nvPr>
        </p:nvSpPr>
        <p:spPr>
          <a:xfrm>
            <a:off x="646111" y="411161"/>
            <a:ext cx="10225089" cy="836968"/>
          </a:xfrm>
        </p:spPr>
        <p:txBody>
          <a:bodyPr/>
          <a:lstStyle/>
          <a:p>
            <a:r>
              <a:rPr lang="en-US">
                <a:cs typeface="Biome"/>
              </a:rPr>
              <a:t>WORD CLOUD</a:t>
            </a:r>
            <a:endParaRPr lang="en-US"/>
          </a:p>
        </p:txBody>
      </p:sp>
      <p:sp>
        <p:nvSpPr>
          <p:cNvPr id="3" name="Content Placeholder 2">
            <a:extLst>
              <a:ext uri="{FF2B5EF4-FFF2-40B4-BE49-F238E27FC236}">
                <a16:creationId xmlns:a16="http://schemas.microsoft.com/office/drawing/2014/main" id="{FC063AAB-466A-B063-2058-9555BFB32E26}"/>
              </a:ext>
            </a:extLst>
          </p:cNvPr>
          <p:cNvSpPr>
            <a:spLocks noGrp="1"/>
          </p:cNvSpPr>
          <p:nvPr>
            <p:ph sz="half" idx="2"/>
          </p:nvPr>
        </p:nvSpPr>
        <p:spPr>
          <a:xfrm>
            <a:off x="646110" y="1376723"/>
            <a:ext cx="10469164" cy="5081974"/>
          </a:xfrm>
        </p:spPr>
        <p:txBody>
          <a:bodyPr vert="horz" lIns="91440" tIns="45720" rIns="91440" bIns="45720" rtlCol="0" anchor="t">
            <a:normAutofit/>
          </a:bodyPr>
          <a:lstStyle/>
          <a:p>
            <a:r>
              <a:rPr lang="en-US">
                <a:solidFill>
                  <a:schemeClr val="bg1"/>
                </a:solidFill>
              </a:rPr>
              <a:t>To better understand customer sentiments, a word cloud was generated from Amazon reviews, highlighting the most frequently used words. This visualization helps identify common themes, such as product quality, pricing, and overall customer satisfaction. Words appearing more frequently indicate aspects that users emphasize</a:t>
            </a:r>
            <a:r>
              <a:rPr lang="en-US"/>
              <a:t> the most in their reviews.</a:t>
            </a:r>
          </a:p>
        </p:txBody>
      </p:sp>
      <p:sp>
        <p:nvSpPr>
          <p:cNvPr id="4" name="Content Placeholder 3">
            <a:extLst>
              <a:ext uri="{FF2B5EF4-FFF2-40B4-BE49-F238E27FC236}">
                <a16:creationId xmlns:a16="http://schemas.microsoft.com/office/drawing/2014/main" id="{DB806B78-4262-F804-A69F-E0457286B04C}"/>
              </a:ext>
            </a:extLst>
          </p:cNvPr>
          <p:cNvSpPr>
            <a:spLocks noGrp="1"/>
          </p:cNvSpPr>
          <p:nvPr>
            <p:ph sz="quarter" idx="4"/>
          </p:nvPr>
        </p:nvSpPr>
        <p:spPr>
          <a:xfrm>
            <a:off x="734786" y="2777458"/>
            <a:ext cx="5911797" cy="3804504"/>
          </a:xfrm>
        </p:spPr>
        <p:txBody>
          <a:bodyPr vert="horz" lIns="91440" tIns="45720" rIns="91440" bIns="45720" rtlCol="0" anchor="t">
            <a:normAutofit/>
          </a:bodyPr>
          <a:lstStyle/>
          <a:p>
            <a:pPr marL="0" indent="0">
              <a:buNone/>
            </a:pPr>
            <a:r>
              <a:rPr lang="en-US">
                <a:solidFill>
                  <a:schemeClr val="bg1"/>
                </a:solidFill>
                <a:ea typeface="+mn-lt"/>
                <a:cs typeface="+mn-lt"/>
              </a:rPr>
              <a:t>The word cloud  reveals that terms related to ”quality,” ”price,” ”durability,” and ”delivery” are among the most discussed topics in reviews. Positive reviews often include words such as “great,” “excellent,” and “value,” while negative reviews highlight terms like “poor,” “broken,” or “slow.”</a:t>
            </a:r>
            <a:endParaRPr lang="en-US">
              <a:solidFill>
                <a:schemeClr val="bg1"/>
              </a:solidFill>
              <a:latin typeface="Century Gothic"/>
            </a:endParaRPr>
          </a:p>
        </p:txBody>
      </p:sp>
      <p:sp>
        <p:nvSpPr>
          <p:cNvPr id="5" name="Slide Number Placeholder 4">
            <a:extLst>
              <a:ext uri="{FF2B5EF4-FFF2-40B4-BE49-F238E27FC236}">
                <a16:creationId xmlns:a16="http://schemas.microsoft.com/office/drawing/2014/main" id="{E77CDF50-4D26-9F81-EFC6-E5A5661D5981}"/>
              </a:ext>
            </a:extLst>
          </p:cNvPr>
          <p:cNvSpPr>
            <a:spLocks noGrp="1"/>
          </p:cNvSpPr>
          <p:nvPr>
            <p:ph type="sldNum" sz="quarter" idx="12"/>
          </p:nvPr>
        </p:nvSpPr>
        <p:spPr/>
        <p:txBody>
          <a:bodyPr/>
          <a:lstStyle/>
          <a:p>
            <a:fld id="{D57F1E4F-1CFF-5643-939E-02111984F565}" type="slidenum">
              <a:rPr lang="en-US" smtClean="0"/>
              <a:pPr/>
              <a:t>12</a:t>
            </a:fld>
            <a:endParaRPr lang="en-US"/>
          </a:p>
        </p:txBody>
      </p:sp>
      <p:pic>
        <p:nvPicPr>
          <p:cNvPr id="7" name="Picture 6" descr="A close up of words&#10;&#10;AI-generated content may be incorrect.">
            <a:extLst>
              <a:ext uri="{FF2B5EF4-FFF2-40B4-BE49-F238E27FC236}">
                <a16:creationId xmlns:a16="http://schemas.microsoft.com/office/drawing/2014/main" id="{22991822-5CF1-1FD7-2C58-19BF14141822}"/>
              </a:ext>
            </a:extLst>
          </p:cNvPr>
          <p:cNvPicPr>
            <a:picLocks noChangeAspect="1"/>
          </p:cNvPicPr>
          <p:nvPr/>
        </p:nvPicPr>
        <p:blipFill>
          <a:blip r:embed="rId2"/>
          <a:stretch>
            <a:fillRect/>
          </a:stretch>
        </p:blipFill>
        <p:spPr>
          <a:xfrm>
            <a:off x="6568124" y="2646276"/>
            <a:ext cx="4105661" cy="4066868"/>
          </a:xfrm>
          <a:prstGeom prst="rect">
            <a:avLst/>
          </a:prstGeom>
        </p:spPr>
      </p:pic>
    </p:spTree>
    <p:extLst>
      <p:ext uri="{BB962C8B-B14F-4D97-AF65-F5344CB8AC3E}">
        <p14:creationId xmlns:p14="http://schemas.microsoft.com/office/powerpoint/2010/main" val="9671896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3EA0C-5520-B4AE-4E85-78E806F2953C}"/>
              </a:ext>
            </a:extLst>
          </p:cNvPr>
          <p:cNvSpPr>
            <a:spLocks noGrp="1"/>
          </p:cNvSpPr>
          <p:nvPr>
            <p:ph type="title"/>
          </p:nvPr>
        </p:nvSpPr>
        <p:spPr/>
        <p:txBody>
          <a:bodyPr/>
          <a:lstStyle/>
          <a:p>
            <a:r>
              <a:rPr lang="en-US">
                <a:cs typeface="Biome"/>
              </a:rPr>
              <a:t>MODEL RESPONSE TO DATASET SIZE</a:t>
            </a:r>
            <a:endParaRPr lang="en-US"/>
          </a:p>
        </p:txBody>
      </p:sp>
      <p:sp>
        <p:nvSpPr>
          <p:cNvPr id="3" name="Content Placeholder 2">
            <a:extLst>
              <a:ext uri="{FF2B5EF4-FFF2-40B4-BE49-F238E27FC236}">
                <a16:creationId xmlns:a16="http://schemas.microsoft.com/office/drawing/2014/main" id="{9E995228-D24D-5B6F-0108-C9A075154154}"/>
              </a:ext>
            </a:extLst>
          </p:cNvPr>
          <p:cNvSpPr>
            <a:spLocks noGrp="1"/>
          </p:cNvSpPr>
          <p:nvPr>
            <p:ph sz="half" idx="2"/>
          </p:nvPr>
        </p:nvSpPr>
        <p:spPr>
          <a:xfrm>
            <a:off x="377169" y="2015459"/>
            <a:ext cx="5717870" cy="4432033"/>
          </a:xfrm>
        </p:spPr>
        <p:txBody>
          <a:bodyPr vert="horz" lIns="91440" tIns="45720" rIns="91440" bIns="45720" rtlCol="0" anchor="t">
            <a:normAutofit/>
          </a:bodyPr>
          <a:lstStyle/>
          <a:p>
            <a:r>
              <a:rPr lang="en-US" dirty="0">
                <a:ea typeface="+mn-lt"/>
                <a:cs typeface="+mn-lt"/>
              </a:rPr>
              <a:t>Graph shows how dataset size affects model performance. With small datasets, training accuracy is near 100%, showing overfitting. As the dataset grows, training accuracy drops and stabilizes at 90%, improving generalization. Test accuracy starts low but improves with more data, reaching 88–90%.The gap between training and test accuracy decreases, reducing overfitting. This shows that larger datasets help build better machine learning models.</a:t>
            </a:r>
            <a:endParaRPr lang="en-US" dirty="0"/>
          </a:p>
          <a:p>
            <a:endParaRPr lang="en-US" dirty="0"/>
          </a:p>
        </p:txBody>
      </p:sp>
      <p:sp>
        <p:nvSpPr>
          <p:cNvPr id="5" name="Slide Number Placeholder 4">
            <a:extLst>
              <a:ext uri="{FF2B5EF4-FFF2-40B4-BE49-F238E27FC236}">
                <a16:creationId xmlns:a16="http://schemas.microsoft.com/office/drawing/2014/main" id="{1BABE351-48BA-1DC1-72B0-4BF170C7D0CC}"/>
              </a:ext>
            </a:extLst>
          </p:cNvPr>
          <p:cNvSpPr>
            <a:spLocks noGrp="1"/>
          </p:cNvSpPr>
          <p:nvPr>
            <p:ph type="sldNum" sz="quarter" idx="12"/>
          </p:nvPr>
        </p:nvSpPr>
        <p:spPr/>
        <p:txBody>
          <a:bodyPr/>
          <a:lstStyle/>
          <a:p>
            <a:fld id="{D57F1E4F-1CFF-5643-939E-02111984F565}" type="slidenum">
              <a:rPr lang="en-US" smtClean="0"/>
              <a:pPr/>
              <a:t>13</a:t>
            </a:fld>
            <a:endParaRPr lang="en-US"/>
          </a:p>
        </p:txBody>
      </p:sp>
      <p:pic>
        <p:nvPicPr>
          <p:cNvPr id="7" name="Picture 6">
            <a:extLst>
              <a:ext uri="{FF2B5EF4-FFF2-40B4-BE49-F238E27FC236}">
                <a16:creationId xmlns:a16="http://schemas.microsoft.com/office/drawing/2014/main" id="{3C53F483-27A5-B974-25D2-D1AA9915B258}"/>
              </a:ext>
            </a:extLst>
          </p:cNvPr>
          <p:cNvPicPr>
            <a:picLocks noChangeAspect="1"/>
          </p:cNvPicPr>
          <p:nvPr/>
        </p:nvPicPr>
        <p:blipFill>
          <a:blip r:embed="rId2"/>
          <a:stretch>
            <a:fillRect/>
          </a:stretch>
        </p:blipFill>
        <p:spPr>
          <a:xfrm>
            <a:off x="6093849" y="1647586"/>
            <a:ext cx="5339292" cy="4271434"/>
          </a:xfrm>
          <a:prstGeom prst="rect">
            <a:avLst/>
          </a:prstGeom>
        </p:spPr>
      </p:pic>
    </p:spTree>
    <p:extLst>
      <p:ext uri="{BB962C8B-B14F-4D97-AF65-F5344CB8AC3E}">
        <p14:creationId xmlns:p14="http://schemas.microsoft.com/office/powerpoint/2010/main" val="1330288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92182-DB80-368D-E264-0A2BDE950C6A}"/>
              </a:ext>
            </a:extLst>
          </p:cNvPr>
          <p:cNvSpPr>
            <a:spLocks noGrp="1"/>
          </p:cNvSpPr>
          <p:nvPr>
            <p:ph type="title"/>
          </p:nvPr>
        </p:nvSpPr>
        <p:spPr/>
        <p:txBody>
          <a:bodyPr/>
          <a:lstStyle/>
          <a:p>
            <a:r>
              <a:rPr lang="en-IN"/>
              <a:t>RESULTS</a:t>
            </a:r>
          </a:p>
        </p:txBody>
      </p:sp>
      <p:sp>
        <p:nvSpPr>
          <p:cNvPr id="3" name="Content Placeholder 2">
            <a:extLst>
              <a:ext uri="{FF2B5EF4-FFF2-40B4-BE49-F238E27FC236}">
                <a16:creationId xmlns:a16="http://schemas.microsoft.com/office/drawing/2014/main" id="{5345E231-A843-95FC-4DBB-EC0B11AAB999}"/>
              </a:ext>
            </a:extLst>
          </p:cNvPr>
          <p:cNvSpPr>
            <a:spLocks noGrp="1"/>
          </p:cNvSpPr>
          <p:nvPr>
            <p:ph sz="half" idx="2"/>
          </p:nvPr>
        </p:nvSpPr>
        <p:spPr>
          <a:xfrm>
            <a:off x="646109" y="1853247"/>
            <a:ext cx="10225089" cy="4325304"/>
          </a:xfrm>
        </p:spPr>
        <p:txBody>
          <a:bodyPr/>
          <a:lstStyle/>
          <a:p>
            <a:r>
              <a:rPr lang="en-US"/>
              <a:t>The model’s performance was evaluated using key classification metrics:</a:t>
            </a:r>
          </a:p>
          <a:p>
            <a:pPr marL="285750" indent="-285750">
              <a:buFont typeface="Arial" panose="020B0604020202020204" pitchFamily="34" charset="0"/>
              <a:buChar char="•"/>
            </a:pPr>
            <a:r>
              <a:rPr lang="en-US"/>
              <a:t>Accuracy: 89%– The model correctly predicted sentiments for 89% of the reviews, indicating strong overall performance.</a:t>
            </a:r>
          </a:p>
          <a:p>
            <a:pPr marL="285750" indent="-285750">
              <a:buFont typeface="Arial" panose="020B0604020202020204" pitchFamily="34" charset="0"/>
              <a:buChar char="•"/>
            </a:pPr>
            <a:r>
              <a:rPr lang="en-US"/>
              <a:t> Precision: 88.16%– Of all reviews classified as positive, 88.16% were actually positive, demonstrating high reliability in positive sentiment detection. </a:t>
            </a:r>
          </a:p>
          <a:p>
            <a:pPr marL="285750" indent="-285750">
              <a:buFont typeface="Arial" panose="020B0604020202020204" pitchFamily="34" charset="0"/>
              <a:buChar char="•"/>
            </a:pPr>
            <a:r>
              <a:rPr lang="en-US"/>
              <a:t> Recall: 88.85%– The model successfully identified 88.85% of all actual positive reviews, ensuring effective sentiment coverage. </a:t>
            </a:r>
          </a:p>
          <a:p>
            <a:pPr marL="285750" indent="-285750">
              <a:buFont typeface="Arial" panose="020B0604020202020204" pitchFamily="34" charset="0"/>
              <a:buChar char="•"/>
            </a:pPr>
            <a:r>
              <a:rPr lang="en-US"/>
              <a:t> F1-Score: 88.50%– A balanced measure that considers both precision and recall, confirming the model’s robust ness</a:t>
            </a:r>
            <a:endParaRPr lang="en-IN"/>
          </a:p>
        </p:txBody>
      </p:sp>
      <p:sp>
        <p:nvSpPr>
          <p:cNvPr id="5" name="Slide Number Placeholder 4">
            <a:extLst>
              <a:ext uri="{FF2B5EF4-FFF2-40B4-BE49-F238E27FC236}">
                <a16:creationId xmlns:a16="http://schemas.microsoft.com/office/drawing/2014/main" id="{EB4EEF52-2948-85BE-19B8-DE8CBE49170B}"/>
              </a:ext>
            </a:extLst>
          </p:cNvPr>
          <p:cNvSpPr>
            <a:spLocks noGrp="1"/>
          </p:cNvSpPr>
          <p:nvPr>
            <p:ph type="sldNum" sz="quarter" idx="12"/>
          </p:nvPr>
        </p:nvSpPr>
        <p:spPr/>
        <p:txBody>
          <a:bodyPr/>
          <a:lstStyle/>
          <a:p>
            <a:fld id="{D57F1E4F-1CFF-5643-939E-02111984F565}" type="slidenum">
              <a:rPr lang="en-US" smtClean="0"/>
              <a:pPr/>
              <a:t>14</a:t>
            </a:fld>
            <a:endParaRPr lang="en-US"/>
          </a:p>
        </p:txBody>
      </p:sp>
    </p:spTree>
    <p:extLst>
      <p:ext uri="{BB962C8B-B14F-4D97-AF65-F5344CB8AC3E}">
        <p14:creationId xmlns:p14="http://schemas.microsoft.com/office/powerpoint/2010/main" val="417142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93896-D488-536E-B0D4-499878821679}"/>
              </a:ext>
            </a:extLst>
          </p:cNvPr>
          <p:cNvSpPr>
            <a:spLocks noGrp="1"/>
          </p:cNvSpPr>
          <p:nvPr>
            <p:ph type="title"/>
          </p:nvPr>
        </p:nvSpPr>
        <p:spPr/>
        <p:txBody>
          <a:bodyPr/>
          <a:lstStyle/>
          <a:p>
            <a:r>
              <a:rPr lang="en-IN" dirty="0"/>
              <a:t>Result's AND METRICS</a:t>
            </a:r>
          </a:p>
        </p:txBody>
      </p:sp>
      <p:sp>
        <p:nvSpPr>
          <p:cNvPr id="5" name="Slide Number Placeholder 4">
            <a:extLst>
              <a:ext uri="{FF2B5EF4-FFF2-40B4-BE49-F238E27FC236}">
                <a16:creationId xmlns:a16="http://schemas.microsoft.com/office/drawing/2014/main" id="{4E0B4DA0-F9CB-35D2-9B75-9DCC3DA0C030}"/>
              </a:ext>
            </a:extLst>
          </p:cNvPr>
          <p:cNvSpPr>
            <a:spLocks noGrp="1"/>
          </p:cNvSpPr>
          <p:nvPr>
            <p:ph type="sldNum" sz="quarter" idx="12"/>
          </p:nvPr>
        </p:nvSpPr>
        <p:spPr/>
        <p:txBody>
          <a:bodyPr/>
          <a:lstStyle/>
          <a:p>
            <a:fld id="{D57F1E4F-1CFF-5643-939E-02111984F565}" type="slidenum">
              <a:rPr lang="en-US" smtClean="0"/>
              <a:pPr/>
              <a:t>15</a:t>
            </a:fld>
            <a:endParaRPr lang="en-US"/>
          </a:p>
        </p:txBody>
      </p:sp>
      <p:pic>
        <p:nvPicPr>
          <p:cNvPr id="8" name="Content Placeholder 7">
            <a:extLst>
              <a:ext uri="{FF2B5EF4-FFF2-40B4-BE49-F238E27FC236}">
                <a16:creationId xmlns:a16="http://schemas.microsoft.com/office/drawing/2014/main" id="{B61B79C7-8567-48B2-926B-C25FD2B08BC3}"/>
              </a:ext>
            </a:extLst>
          </p:cNvPr>
          <p:cNvPicPr>
            <a:picLocks noGrp="1" noChangeAspect="1"/>
          </p:cNvPicPr>
          <p:nvPr>
            <p:ph sz="half" idx="2"/>
          </p:nvPr>
        </p:nvPicPr>
        <p:blipFill>
          <a:blip r:embed="rId2"/>
          <a:stretch>
            <a:fillRect/>
          </a:stretch>
        </p:blipFill>
        <p:spPr>
          <a:xfrm>
            <a:off x="5751997" y="2579532"/>
            <a:ext cx="5191307" cy="3009644"/>
          </a:xfrm>
        </p:spPr>
      </p:pic>
      <p:pic>
        <p:nvPicPr>
          <p:cNvPr id="10" name="Picture 9">
            <a:extLst>
              <a:ext uri="{FF2B5EF4-FFF2-40B4-BE49-F238E27FC236}">
                <a16:creationId xmlns:a16="http://schemas.microsoft.com/office/drawing/2014/main" id="{A5B926D0-A3AA-CB2F-EE16-BF44FF62E774}"/>
              </a:ext>
            </a:extLst>
          </p:cNvPr>
          <p:cNvPicPr>
            <a:picLocks noChangeAspect="1"/>
          </p:cNvPicPr>
          <p:nvPr/>
        </p:nvPicPr>
        <p:blipFill>
          <a:blip r:embed="rId3"/>
          <a:stretch>
            <a:fillRect/>
          </a:stretch>
        </p:blipFill>
        <p:spPr>
          <a:xfrm>
            <a:off x="953855" y="1990408"/>
            <a:ext cx="4026524" cy="3810624"/>
          </a:xfrm>
          <a:prstGeom prst="rect">
            <a:avLst/>
          </a:prstGeom>
        </p:spPr>
      </p:pic>
    </p:spTree>
    <p:extLst>
      <p:ext uri="{BB962C8B-B14F-4D97-AF65-F5344CB8AC3E}">
        <p14:creationId xmlns:p14="http://schemas.microsoft.com/office/powerpoint/2010/main" val="1065943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C7DA9-5DA9-B63A-6190-CF0AF6F70AA4}"/>
              </a:ext>
            </a:extLst>
          </p:cNvPr>
          <p:cNvSpPr>
            <a:spLocks noGrp="1"/>
          </p:cNvSpPr>
          <p:nvPr>
            <p:ph type="title"/>
          </p:nvPr>
        </p:nvSpPr>
        <p:spPr>
          <a:xfrm>
            <a:off x="746964" y="590456"/>
            <a:ext cx="10225089" cy="1251585"/>
          </a:xfrm>
        </p:spPr>
        <p:txBody>
          <a:bodyPr/>
          <a:lstStyle/>
          <a:p>
            <a:r>
              <a:rPr lang="en-US">
                <a:cs typeface="Biome"/>
              </a:rPr>
              <a:t>CONCLUSION</a:t>
            </a:r>
          </a:p>
        </p:txBody>
      </p:sp>
      <p:sp>
        <p:nvSpPr>
          <p:cNvPr id="3" name="Content Placeholder 2">
            <a:extLst>
              <a:ext uri="{FF2B5EF4-FFF2-40B4-BE49-F238E27FC236}">
                <a16:creationId xmlns:a16="http://schemas.microsoft.com/office/drawing/2014/main" id="{1526C0D2-4E91-9BA6-4372-F15E8049222C}"/>
              </a:ext>
            </a:extLst>
          </p:cNvPr>
          <p:cNvSpPr>
            <a:spLocks noGrp="1"/>
          </p:cNvSpPr>
          <p:nvPr>
            <p:ph sz="half" idx="2"/>
          </p:nvPr>
        </p:nvSpPr>
        <p:spPr>
          <a:xfrm>
            <a:off x="646110" y="2149929"/>
            <a:ext cx="10323488" cy="4017417"/>
          </a:xfrm>
        </p:spPr>
        <p:txBody>
          <a:bodyPr vert="horz" lIns="91440" tIns="45720" rIns="91440" bIns="45720" rtlCol="0" anchor="t">
            <a:normAutofit/>
          </a:bodyPr>
          <a:lstStyle/>
          <a:p>
            <a:r>
              <a:rPr lang="en-US" dirty="0"/>
              <a:t>Our sentiment analysis project on Amazon reviews is progressing well, with key milestones such as dataset selection, preprocessing, and initial model implementation completed. Using Logistic Regression with TF-IDF, we have achieved promising classification results, demonstrating the feasibility of our approach. Our current evaluation metrics show an accuracy of 89%, with balanced precision and recall. The final phase will focus on improving sentiment classification accuracy and deriving meaningful insights to enhance customer feedback analysis.</a:t>
            </a:r>
          </a:p>
          <a:p>
            <a:r>
              <a:rPr lang="en-US" dirty="0"/>
              <a:t>In the next phase, we aim to enhance the sentiment analysis model by integrating text summarization to provide concise insights from multiple reviews. Additionally, we plan to improve classification accuracy  and develop a user-friendly UI for seamless interaction.</a:t>
            </a:r>
          </a:p>
          <a:p>
            <a:endParaRPr lang="en-US" b="1" dirty="0"/>
          </a:p>
        </p:txBody>
      </p:sp>
      <p:sp>
        <p:nvSpPr>
          <p:cNvPr id="5" name="Slide Number Placeholder 4">
            <a:extLst>
              <a:ext uri="{FF2B5EF4-FFF2-40B4-BE49-F238E27FC236}">
                <a16:creationId xmlns:a16="http://schemas.microsoft.com/office/drawing/2014/main" id="{8200B9DA-5935-84FF-F84D-2D764A5B15EC}"/>
              </a:ext>
            </a:extLst>
          </p:cNvPr>
          <p:cNvSpPr>
            <a:spLocks noGrp="1"/>
          </p:cNvSpPr>
          <p:nvPr>
            <p:ph type="sldNum" sz="quarter" idx="12"/>
          </p:nvPr>
        </p:nvSpPr>
        <p:spPr/>
        <p:txBody>
          <a:bodyPr/>
          <a:lstStyle/>
          <a:p>
            <a:fld id="{D57F1E4F-1CFF-5643-939E-02111984F565}" type="slidenum">
              <a:rPr lang="en-US" smtClean="0"/>
              <a:pPr/>
              <a:t>16</a:t>
            </a:fld>
            <a:endParaRPr lang="en-US"/>
          </a:p>
        </p:txBody>
      </p:sp>
    </p:spTree>
    <p:extLst>
      <p:ext uri="{BB962C8B-B14F-4D97-AF65-F5344CB8AC3E}">
        <p14:creationId xmlns:p14="http://schemas.microsoft.com/office/powerpoint/2010/main" val="3839235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173AA-0D8A-9C4F-B540-D3866EB50981}"/>
              </a:ext>
            </a:extLst>
          </p:cNvPr>
          <p:cNvSpPr>
            <a:spLocks noGrp="1"/>
          </p:cNvSpPr>
          <p:nvPr>
            <p:ph type="title"/>
          </p:nvPr>
        </p:nvSpPr>
        <p:spPr>
          <a:xfrm>
            <a:off x="671255" y="854528"/>
            <a:ext cx="9309359" cy="1102091"/>
          </a:xfrm>
        </p:spPr>
        <p:txBody>
          <a:bodyPr/>
          <a:lstStyle/>
          <a:p>
            <a:r>
              <a:rPr lang="en-IN"/>
              <a:t>TIME LINE</a:t>
            </a:r>
          </a:p>
        </p:txBody>
      </p:sp>
      <p:graphicFrame>
        <p:nvGraphicFramePr>
          <p:cNvPr id="5" name="Content Placeholder 4">
            <a:extLst>
              <a:ext uri="{FF2B5EF4-FFF2-40B4-BE49-F238E27FC236}">
                <a16:creationId xmlns:a16="http://schemas.microsoft.com/office/drawing/2014/main" id="{0FEF2DA1-84C0-02CA-1BB5-22506A61BB5D}"/>
              </a:ext>
            </a:extLst>
          </p:cNvPr>
          <p:cNvGraphicFramePr>
            <a:graphicFrameLocks noGrp="1"/>
          </p:cNvGraphicFramePr>
          <p:nvPr>
            <p:ph sz="quarter" idx="10"/>
            <p:extLst>
              <p:ext uri="{D42A27DB-BD31-4B8C-83A1-F6EECF244321}">
                <p14:modId xmlns:p14="http://schemas.microsoft.com/office/powerpoint/2010/main" val="4057451963"/>
              </p:ext>
            </p:extLst>
          </p:nvPr>
        </p:nvGraphicFramePr>
        <p:xfrm>
          <a:off x="671513" y="1199535"/>
          <a:ext cx="10232461" cy="52600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206F3AC2-3165-92AC-F04E-576F4A024D74}"/>
              </a:ext>
            </a:extLst>
          </p:cNvPr>
          <p:cNvSpPr>
            <a:spLocks noGrp="1"/>
          </p:cNvSpPr>
          <p:nvPr>
            <p:ph type="sldNum" sz="quarter" idx="4"/>
          </p:nvPr>
        </p:nvSpPr>
        <p:spPr/>
        <p:txBody>
          <a:bodyPr/>
          <a:lstStyle/>
          <a:p>
            <a:fld id="{D57F1E4F-1CFF-5643-939E-02111984F565}" type="slidenum">
              <a:rPr lang="en-US" smtClean="0"/>
              <a:pPr/>
              <a:t>17</a:t>
            </a:fld>
            <a:endParaRPr lang="en-US"/>
          </a:p>
        </p:txBody>
      </p:sp>
    </p:spTree>
    <p:extLst>
      <p:ext uri="{BB962C8B-B14F-4D97-AF65-F5344CB8AC3E}">
        <p14:creationId xmlns:p14="http://schemas.microsoft.com/office/powerpoint/2010/main" val="3977885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Title 187">
            <a:extLst>
              <a:ext uri="{FF2B5EF4-FFF2-40B4-BE49-F238E27FC236}">
                <a16:creationId xmlns:a16="http://schemas.microsoft.com/office/drawing/2014/main" id="{B8BBB46D-7535-758B-7C25-1ECF58342901}"/>
              </a:ext>
            </a:extLst>
          </p:cNvPr>
          <p:cNvSpPr>
            <a:spLocks noGrp="1"/>
          </p:cNvSpPr>
          <p:nvPr>
            <p:ph type="ctrTitle"/>
          </p:nvPr>
        </p:nvSpPr>
        <p:spPr>
          <a:xfrm>
            <a:off x="5746079" y="1958769"/>
            <a:ext cx="4949368" cy="2940461"/>
          </a:xfrm>
        </p:spPr>
        <p:txBody>
          <a:bodyPr>
            <a:normAutofit/>
          </a:bodyPr>
          <a:lstStyle/>
          <a:p>
            <a:r>
              <a:rPr lang="en-US"/>
              <a:t>Thank you</a:t>
            </a:r>
          </a:p>
        </p:txBody>
      </p:sp>
      <p:sp>
        <p:nvSpPr>
          <p:cNvPr id="7" name="Slide Number Placeholder 6">
            <a:extLst>
              <a:ext uri="{FF2B5EF4-FFF2-40B4-BE49-F238E27FC236}">
                <a16:creationId xmlns:a16="http://schemas.microsoft.com/office/drawing/2014/main" id="{12453FBA-EC36-F4DC-A25A-453D9702D731}"/>
              </a:ext>
            </a:extLst>
          </p:cNvPr>
          <p:cNvSpPr>
            <a:spLocks noGrp="1"/>
          </p:cNvSpPr>
          <p:nvPr>
            <p:ph type="sldNum" sz="quarter" idx="4"/>
          </p:nvPr>
        </p:nvSpPr>
        <p:spPr>
          <a:xfrm>
            <a:off x="11110685" y="295729"/>
            <a:ext cx="838199" cy="767687"/>
          </a:xfrm>
        </p:spPr>
        <p:txBody>
          <a:bodyPr/>
          <a:lstStyle/>
          <a:p>
            <a:fld id="{D57F1E4F-1CFF-5643-939E-02111984F565}" type="slidenum">
              <a:rPr lang="en-US" smtClean="0"/>
              <a:pPr/>
              <a:t>18</a:t>
            </a:fld>
            <a:endParaRPr lang="en-US"/>
          </a:p>
        </p:txBody>
      </p:sp>
    </p:spTree>
    <p:extLst>
      <p:ext uri="{BB962C8B-B14F-4D97-AF65-F5344CB8AC3E}">
        <p14:creationId xmlns:p14="http://schemas.microsoft.com/office/powerpoint/2010/main" val="1571737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9B4EF-D195-93EE-05D6-E46EF083F1F7}"/>
              </a:ext>
            </a:extLst>
          </p:cNvPr>
          <p:cNvSpPr>
            <a:spLocks noGrp="1"/>
          </p:cNvSpPr>
          <p:nvPr>
            <p:ph type="title"/>
          </p:nvPr>
        </p:nvSpPr>
        <p:spPr>
          <a:xfrm>
            <a:off x="6292644" y="1897626"/>
            <a:ext cx="4227871" cy="926690"/>
          </a:xfrm>
        </p:spPr>
        <p:txBody>
          <a:bodyPr/>
          <a:lstStyle/>
          <a:p>
            <a:r>
              <a:rPr lang="en-US"/>
              <a:t>INTRODUCTION</a:t>
            </a:r>
            <a:endParaRPr lang="en-IN"/>
          </a:p>
        </p:txBody>
      </p:sp>
      <p:sp>
        <p:nvSpPr>
          <p:cNvPr id="3" name="Content Placeholder 2">
            <a:extLst>
              <a:ext uri="{FF2B5EF4-FFF2-40B4-BE49-F238E27FC236}">
                <a16:creationId xmlns:a16="http://schemas.microsoft.com/office/drawing/2014/main" id="{C6B3A287-8940-59E1-4ADC-BF751CA13DC4}"/>
              </a:ext>
            </a:extLst>
          </p:cNvPr>
          <p:cNvSpPr>
            <a:spLocks noGrp="1"/>
          </p:cNvSpPr>
          <p:nvPr>
            <p:ph sz="quarter" idx="10"/>
          </p:nvPr>
        </p:nvSpPr>
        <p:spPr>
          <a:xfrm>
            <a:off x="5152103" y="2969343"/>
            <a:ext cx="5525728" cy="2920180"/>
          </a:xfrm>
        </p:spPr>
        <p:txBody>
          <a:bodyPr vert="horz" lIns="91440" tIns="45720" rIns="91440" bIns="45720" rtlCol="0" anchor="t">
            <a:noAutofit/>
          </a:bodyPr>
          <a:lstStyle/>
          <a:p>
            <a:r>
              <a:rPr lang="en-US" sz="2400"/>
              <a:t>Sentiment analysis is an NLP (Natural Language Processing) task that determines the sentiment whether it is a positive statement or Negative statement or neutral statement. For Amazon reviews, it helps identify customer opinions about products or services</a:t>
            </a:r>
            <a:endParaRPr lang="en-IN" sz="2400"/>
          </a:p>
        </p:txBody>
      </p:sp>
      <p:sp>
        <p:nvSpPr>
          <p:cNvPr id="4" name="Slide Number Placeholder 3">
            <a:extLst>
              <a:ext uri="{FF2B5EF4-FFF2-40B4-BE49-F238E27FC236}">
                <a16:creationId xmlns:a16="http://schemas.microsoft.com/office/drawing/2014/main" id="{A3189D54-126A-2E6D-0345-8887C12119C1}"/>
              </a:ext>
            </a:extLst>
          </p:cNvPr>
          <p:cNvSpPr>
            <a:spLocks noGrp="1"/>
          </p:cNvSpPr>
          <p:nvPr>
            <p:ph type="sldNum" sz="quarter" idx="4"/>
          </p:nvPr>
        </p:nvSpPr>
        <p:spPr/>
        <p:txBody>
          <a:bodyPr/>
          <a:lstStyle/>
          <a:p>
            <a:fld id="{D57F1E4F-1CFF-5643-939E-02111984F565}" type="slidenum">
              <a:rPr lang="en-US" smtClean="0"/>
              <a:pPr/>
              <a:t>2</a:t>
            </a:fld>
            <a:endParaRPr lang="en-US"/>
          </a:p>
        </p:txBody>
      </p:sp>
      <p:pic>
        <p:nvPicPr>
          <p:cNvPr id="3074" name="Picture 2" descr="Introduction to Sentiment Analysis">
            <a:extLst>
              <a:ext uri="{FF2B5EF4-FFF2-40B4-BE49-F238E27FC236}">
                <a16:creationId xmlns:a16="http://schemas.microsoft.com/office/drawing/2014/main" id="{F029DC94-26D0-D3AD-1B04-2FB7321147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922" y="529376"/>
            <a:ext cx="4221360" cy="5360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1367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5C608-5C39-2A38-0A5F-2126DF660D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808B7F-9DAA-4772-D73D-695B446C9433}"/>
              </a:ext>
            </a:extLst>
          </p:cNvPr>
          <p:cNvSpPr>
            <a:spLocks noGrp="1"/>
          </p:cNvSpPr>
          <p:nvPr>
            <p:ph type="title"/>
          </p:nvPr>
        </p:nvSpPr>
        <p:spPr>
          <a:xfrm>
            <a:off x="2920812" y="1063416"/>
            <a:ext cx="6213987" cy="1070955"/>
          </a:xfrm>
        </p:spPr>
        <p:txBody>
          <a:bodyPr/>
          <a:lstStyle/>
          <a:p>
            <a:r>
              <a:rPr lang="en-IN" u="sng"/>
              <a:t>PROBLEM STATEMENT</a:t>
            </a:r>
          </a:p>
        </p:txBody>
      </p:sp>
      <p:sp>
        <p:nvSpPr>
          <p:cNvPr id="3" name="Content Placeholder 2">
            <a:extLst>
              <a:ext uri="{FF2B5EF4-FFF2-40B4-BE49-F238E27FC236}">
                <a16:creationId xmlns:a16="http://schemas.microsoft.com/office/drawing/2014/main" id="{BF661C2E-918A-D8AD-9B02-58DE0DB47D93}"/>
              </a:ext>
            </a:extLst>
          </p:cNvPr>
          <p:cNvSpPr>
            <a:spLocks noGrp="1"/>
          </p:cNvSpPr>
          <p:nvPr>
            <p:ph sz="half" idx="2"/>
          </p:nvPr>
        </p:nvSpPr>
        <p:spPr>
          <a:xfrm>
            <a:off x="545284" y="2348916"/>
            <a:ext cx="10565401" cy="4061715"/>
          </a:xfrm>
        </p:spPr>
        <p:txBody>
          <a:bodyPr vert="horz" lIns="91440" tIns="45720" rIns="91440" bIns="45720" rtlCol="0" anchor="t">
            <a:noAutofit/>
          </a:bodyPr>
          <a:lstStyle/>
          <a:p>
            <a:pPr>
              <a:lnSpc>
                <a:spcPct val="100000"/>
              </a:lnSpc>
            </a:pPr>
            <a:r>
              <a:rPr lang="en-US"/>
              <a:t>With the rise of </a:t>
            </a:r>
            <a:r>
              <a:rPr lang="en-US" b="1"/>
              <a:t>e-commerce platforms</a:t>
            </a:r>
            <a:r>
              <a:rPr lang="en-US"/>
              <a:t>, customer reviews play a crucial role in influencing purchasing decisions. However, due to the </a:t>
            </a:r>
            <a:r>
              <a:rPr lang="en-US" b="1"/>
              <a:t>large volume of reviews</a:t>
            </a:r>
            <a:r>
              <a:rPr lang="en-US"/>
              <a:t>, it becomes difficult for buyers to manually analyze and interpret customer feedback. Without sentiment analysis, businesses can't easily understand whether customers are happy or unhappy. Missing important feedback to make products or services better.</a:t>
            </a:r>
          </a:p>
          <a:p>
            <a:pPr>
              <a:lnSpc>
                <a:spcPct val="100000"/>
              </a:lnSpc>
            </a:pPr>
            <a:br>
              <a:rPr lang="en-US"/>
            </a:br>
            <a:br>
              <a:rPr lang="en-US"/>
            </a:br>
            <a:r>
              <a:rPr lang="en-US"/>
              <a:t> </a:t>
            </a:r>
            <a:br>
              <a:rPr lang="en-US"/>
            </a:br>
            <a:r>
              <a:rPr lang="en-US"/>
              <a:t> </a:t>
            </a:r>
            <a:endParaRPr lang="en-IN"/>
          </a:p>
          <a:p>
            <a:endParaRPr lang="en-IN"/>
          </a:p>
        </p:txBody>
      </p:sp>
      <p:sp>
        <p:nvSpPr>
          <p:cNvPr id="5" name="Slide Number Placeholder 4">
            <a:extLst>
              <a:ext uri="{FF2B5EF4-FFF2-40B4-BE49-F238E27FC236}">
                <a16:creationId xmlns:a16="http://schemas.microsoft.com/office/drawing/2014/main" id="{62699CC9-4CBA-ADA9-95DC-7359B9E5BA49}"/>
              </a:ext>
            </a:extLst>
          </p:cNvPr>
          <p:cNvSpPr>
            <a:spLocks noGrp="1"/>
          </p:cNvSpPr>
          <p:nvPr>
            <p:ph type="sldNum" sz="quarter" idx="12"/>
          </p:nvPr>
        </p:nvSpPr>
        <p:spPr/>
        <p:txBody>
          <a:bodyPr/>
          <a:lstStyle/>
          <a:p>
            <a:fld id="{D57F1E4F-1CFF-5643-939E-02111984F565}" type="slidenum">
              <a:rPr lang="en-US" smtClean="0"/>
              <a:pPr/>
              <a:t>3</a:t>
            </a:fld>
            <a:endParaRPr lang="en-US"/>
          </a:p>
        </p:txBody>
      </p:sp>
    </p:spTree>
    <p:extLst>
      <p:ext uri="{BB962C8B-B14F-4D97-AF65-F5344CB8AC3E}">
        <p14:creationId xmlns:p14="http://schemas.microsoft.com/office/powerpoint/2010/main" val="2454126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462CB-EF9A-FCE9-9C9B-E830371D1D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0F05C9-44E4-E08E-725D-F9060E3ECF42}"/>
              </a:ext>
            </a:extLst>
          </p:cNvPr>
          <p:cNvSpPr>
            <a:spLocks noGrp="1"/>
          </p:cNvSpPr>
          <p:nvPr>
            <p:ph type="title"/>
          </p:nvPr>
        </p:nvSpPr>
        <p:spPr>
          <a:xfrm>
            <a:off x="3844529" y="1099086"/>
            <a:ext cx="4011561" cy="1070955"/>
          </a:xfrm>
        </p:spPr>
        <p:txBody>
          <a:bodyPr/>
          <a:lstStyle/>
          <a:p>
            <a:r>
              <a:rPr lang="en-IN" u="sng"/>
              <a:t>OBJECTIVES</a:t>
            </a:r>
          </a:p>
        </p:txBody>
      </p:sp>
      <p:sp>
        <p:nvSpPr>
          <p:cNvPr id="3" name="Content Placeholder 2">
            <a:extLst>
              <a:ext uri="{FF2B5EF4-FFF2-40B4-BE49-F238E27FC236}">
                <a16:creationId xmlns:a16="http://schemas.microsoft.com/office/drawing/2014/main" id="{C06EF5A5-D069-47BB-DE99-BAC803EC0FB1}"/>
              </a:ext>
            </a:extLst>
          </p:cNvPr>
          <p:cNvSpPr>
            <a:spLocks noGrp="1"/>
          </p:cNvSpPr>
          <p:nvPr>
            <p:ph sz="half" idx="2"/>
          </p:nvPr>
        </p:nvSpPr>
        <p:spPr>
          <a:xfrm>
            <a:off x="589935" y="1898708"/>
            <a:ext cx="10520750" cy="5191432"/>
          </a:xfrm>
        </p:spPr>
        <p:txBody>
          <a:bodyPr>
            <a:no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1" i="0" u="none" strike="noStrike" cap="none" normalizeH="0" baseline="0">
              <a:ln>
                <a:noFill/>
              </a:ln>
              <a:solidFill>
                <a:schemeClr val="bg1"/>
              </a:solidFill>
              <a:effectLst/>
            </a:endParaRPr>
          </a:p>
          <a:p>
            <a:r>
              <a:rPr lang="en-US" sz="2000"/>
              <a:t>This project aims to analyze and classify sentiment in textual data using Logistic Regression and Term Frequency-Inverse Document Frequency (TF-IDF) To classify them as positive and negative. It will summarize customer opinions using text summarization techniques and provide a final recommendation (BUY/NOT BUY) based on sentiment analysis </a:t>
            </a:r>
            <a:endParaRPr lang="en-IN" sz="2000">
              <a:solidFill>
                <a:schemeClr val="bg1"/>
              </a:solidFill>
            </a:endParaRPr>
          </a:p>
          <a:p>
            <a:endParaRPr lang="en-IN" sz="2000">
              <a:solidFill>
                <a:schemeClr val="bg1"/>
              </a:solidFill>
            </a:endParaRPr>
          </a:p>
        </p:txBody>
      </p:sp>
      <p:sp>
        <p:nvSpPr>
          <p:cNvPr id="5" name="Slide Number Placeholder 4">
            <a:extLst>
              <a:ext uri="{FF2B5EF4-FFF2-40B4-BE49-F238E27FC236}">
                <a16:creationId xmlns:a16="http://schemas.microsoft.com/office/drawing/2014/main" id="{081BF6DB-97A5-6C1C-0753-757FEE87C63A}"/>
              </a:ext>
            </a:extLst>
          </p:cNvPr>
          <p:cNvSpPr>
            <a:spLocks noGrp="1"/>
          </p:cNvSpPr>
          <p:nvPr>
            <p:ph type="sldNum" sz="quarter" idx="12"/>
          </p:nvPr>
        </p:nvSpPr>
        <p:spPr/>
        <p:txBody>
          <a:bodyPr/>
          <a:lstStyle/>
          <a:p>
            <a:fld id="{D57F1E4F-1CFF-5643-939E-02111984F565}" type="slidenum">
              <a:rPr lang="en-US" smtClean="0"/>
              <a:pPr/>
              <a:t>4</a:t>
            </a:fld>
            <a:endParaRPr lang="en-US"/>
          </a:p>
        </p:txBody>
      </p:sp>
    </p:spTree>
    <p:extLst>
      <p:ext uri="{BB962C8B-B14F-4D97-AF65-F5344CB8AC3E}">
        <p14:creationId xmlns:p14="http://schemas.microsoft.com/office/powerpoint/2010/main" val="393326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28841-23EB-C6CE-F8C0-DA5EA2D4E86A}"/>
              </a:ext>
            </a:extLst>
          </p:cNvPr>
          <p:cNvSpPr>
            <a:spLocks noGrp="1"/>
          </p:cNvSpPr>
          <p:nvPr>
            <p:ph type="title"/>
          </p:nvPr>
        </p:nvSpPr>
        <p:spPr>
          <a:xfrm>
            <a:off x="395951" y="246856"/>
            <a:ext cx="9309359" cy="816560"/>
          </a:xfrm>
        </p:spPr>
        <p:txBody>
          <a:bodyPr/>
          <a:lstStyle/>
          <a:p>
            <a:r>
              <a:rPr lang="en-IN" u="sng"/>
              <a:t>DATASET DESCRIPTION</a:t>
            </a:r>
          </a:p>
        </p:txBody>
      </p:sp>
      <p:sp>
        <p:nvSpPr>
          <p:cNvPr id="3" name="Content Placeholder 2">
            <a:extLst>
              <a:ext uri="{FF2B5EF4-FFF2-40B4-BE49-F238E27FC236}">
                <a16:creationId xmlns:a16="http://schemas.microsoft.com/office/drawing/2014/main" id="{0E667FD4-996A-D434-05CA-A0415D065BB0}"/>
              </a:ext>
            </a:extLst>
          </p:cNvPr>
          <p:cNvSpPr>
            <a:spLocks noGrp="1"/>
          </p:cNvSpPr>
          <p:nvPr>
            <p:ph sz="quarter" idx="10"/>
          </p:nvPr>
        </p:nvSpPr>
        <p:spPr>
          <a:xfrm>
            <a:off x="474867" y="1063416"/>
            <a:ext cx="10766381" cy="3704853"/>
          </a:xfrm>
        </p:spPr>
        <p:txBody>
          <a:bodyPr/>
          <a:lstStyle/>
          <a:p>
            <a:r>
              <a:rPr lang="en-US" sz="1600" b="0" i="0" dirty="0">
                <a:solidFill>
                  <a:srgbClr val="3C4043"/>
                </a:solidFill>
                <a:effectLst/>
                <a:latin typeface="Inter"/>
              </a:rPr>
              <a:t>The amazon reviews dataset Contains 34,686,770 Amazon reviews from 6,643,669 users on 2,441,053 products, from the Stanford Network Analysis Project (SNAP). This subset contains </a:t>
            </a:r>
            <a:r>
              <a:rPr lang="en-US" sz="1600" dirty="0">
                <a:solidFill>
                  <a:srgbClr val="3C4043"/>
                </a:solidFill>
                <a:latin typeface="Inter"/>
              </a:rPr>
              <a:t>4</a:t>
            </a:r>
            <a:r>
              <a:rPr lang="en-US" sz="1600" b="0" i="0" dirty="0">
                <a:solidFill>
                  <a:srgbClr val="3C4043"/>
                </a:solidFill>
                <a:effectLst/>
                <a:latin typeface="Inter"/>
              </a:rPr>
              <a:t>00,000 training samples and 200,000 testing samples in each polarity sentiment. The data span a period of 18 years, including ~35 million reviews up to March 2013.  </a:t>
            </a:r>
            <a:r>
              <a:rPr lang="en-US" sz="1600" dirty="0">
                <a:solidFill>
                  <a:srgbClr val="3C4043"/>
                </a:solidFill>
                <a:latin typeface="Inter"/>
              </a:rPr>
              <a:t>Dataset</a:t>
            </a:r>
            <a:r>
              <a:rPr lang="en-US" sz="1600" b="0" i="0" dirty="0">
                <a:solidFill>
                  <a:srgbClr val="3C4043"/>
                </a:solidFill>
                <a:effectLst/>
                <a:latin typeface="Inter"/>
              </a:rPr>
              <a:t> include </a:t>
            </a:r>
            <a:r>
              <a:rPr lang="en-US" sz="1600" dirty="0">
                <a:solidFill>
                  <a:srgbClr val="3C4043"/>
                </a:solidFill>
                <a:latin typeface="Inter"/>
              </a:rPr>
              <a:t>Rating, </a:t>
            </a:r>
            <a:r>
              <a:rPr lang="en-US" sz="1600" dirty="0" err="1">
                <a:solidFill>
                  <a:srgbClr val="3C4043"/>
                </a:solidFill>
                <a:latin typeface="Inter"/>
              </a:rPr>
              <a:t>title,review</a:t>
            </a:r>
            <a:r>
              <a:rPr lang="en-US" sz="1600" dirty="0">
                <a:solidFill>
                  <a:srgbClr val="3C4043"/>
                </a:solidFill>
                <a:latin typeface="Inter"/>
              </a:rPr>
              <a:t> </a:t>
            </a:r>
            <a:r>
              <a:rPr lang="en-US" sz="1600" b="0" i="0" dirty="0">
                <a:solidFill>
                  <a:srgbClr val="3C4043"/>
                </a:solidFill>
                <a:effectLst/>
                <a:latin typeface="Inter"/>
              </a:rPr>
              <a:t>. The Amazon reviews polarity dataset is constructed by taking review score 1 for negative and 2 for positive.</a:t>
            </a:r>
          </a:p>
          <a:p>
            <a:r>
              <a:rPr lang="en-US" sz="1600" b="1" dirty="0">
                <a:solidFill>
                  <a:srgbClr val="3C4043"/>
                </a:solidFill>
                <a:latin typeface="Inter"/>
              </a:rPr>
              <a:t>Why we </a:t>
            </a:r>
            <a:r>
              <a:rPr lang="en-US" sz="1600" b="1" dirty="0" err="1">
                <a:solidFill>
                  <a:srgbClr val="3C4043"/>
                </a:solidFill>
                <a:latin typeface="Inter"/>
              </a:rPr>
              <a:t>choosed</a:t>
            </a:r>
            <a:r>
              <a:rPr lang="en-US" sz="1600" b="1" dirty="0">
                <a:solidFill>
                  <a:srgbClr val="3C4043"/>
                </a:solidFill>
                <a:latin typeface="Inter"/>
              </a:rPr>
              <a:t> this dataset?</a:t>
            </a:r>
          </a:p>
          <a:p>
            <a:r>
              <a:rPr lang="en-US" sz="1600" dirty="0">
                <a:solidFill>
                  <a:srgbClr val="3C4043"/>
                </a:solidFill>
                <a:latin typeface="Inter"/>
              </a:rPr>
              <a:t>Compared to other dataset ,This dataset was  </a:t>
            </a:r>
            <a:r>
              <a:rPr lang="en-IN" sz="1600" b="1" cap="none" dirty="0">
                <a:solidFill>
                  <a:srgbClr val="000000"/>
                </a:solidFill>
                <a:latin typeface="Calibri"/>
                <a:ea typeface="Calibri"/>
                <a:cs typeface="Calibri"/>
              </a:rPr>
              <a:t>larger and more diverse dataset.</a:t>
            </a:r>
            <a:r>
              <a:rPr lang="en-IN" sz="1600" cap="none" dirty="0">
                <a:solidFill>
                  <a:srgbClr val="000000"/>
                </a:solidFill>
                <a:latin typeface="Calibri"/>
                <a:ea typeface="Calibri"/>
                <a:cs typeface="Calibri"/>
              </a:rPr>
              <a:t> </a:t>
            </a:r>
            <a:r>
              <a:rPr lang="en-IN" sz="1600" dirty="0">
                <a:solidFill>
                  <a:srgbClr val="000000"/>
                </a:solidFill>
                <a:latin typeface="Calibri"/>
                <a:ea typeface="Calibri"/>
                <a:cs typeface="Calibri"/>
              </a:rPr>
              <a:t>This Dataset was not focused on a particular product so it made the model more generalizable.</a:t>
            </a:r>
            <a:r>
              <a:rPr lang="en-US" sz="1600" dirty="0"/>
              <a:t> </a:t>
            </a:r>
            <a:r>
              <a:rPr lang="en-US" sz="1600" dirty="0">
                <a:latin typeface="Calibri" panose="020F0502020204030204" pitchFamily="34" charset="0"/>
                <a:ea typeface="Calibri" panose="020F0502020204030204" pitchFamily="34" charset="0"/>
                <a:cs typeface="Calibri" panose="020F0502020204030204" pitchFamily="34" charset="0"/>
              </a:rPr>
              <a:t>The dataset contains </a:t>
            </a:r>
            <a:r>
              <a:rPr lang="en-US" sz="1600" b="1" dirty="0">
                <a:latin typeface="Calibri" panose="020F0502020204030204" pitchFamily="34" charset="0"/>
                <a:ea typeface="Calibri" panose="020F0502020204030204" pitchFamily="34" charset="0"/>
                <a:cs typeface="Calibri" panose="020F0502020204030204" pitchFamily="34" charset="0"/>
              </a:rPr>
              <a:t>400,000training samples</a:t>
            </a:r>
            <a:r>
              <a:rPr lang="en-US" sz="1600" dirty="0">
                <a:latin typeface="Calibri" panose="020F0502020204030204" pitchFamily="34" charset="0"/>
                <a:ea typeface="Calibri" panose="020F0502020204030204" pitchFamily="34" charset="0"/>
                <a:cs typeface="Calibri" panose="020F0502020204030204" pitchFamily="34" charset="0"/>
              </a:rPr>
              <a:t> and </a:t>
            </a:r>
            <a:r>
              <a:rPr lang="en-US" sz="1600" b="1" dirty="0">
                <a:latin typeface="Calibri" panose="020F0502020204030204" pitchFamily="34" charset="0"/>
                <a:ea typeface="Calibri" panose="020F0502020204030204" pitchFamily="34" charset="0"/>
                <a:cs typeface="Calibri" panose="020F0502020204030204" pitchFamily="34" charset="0"/>
              </a:rPr>
              <a:t>200,000 testing samples</a:t>
            </a:r>
            <a:r>
              <a:rPr lang="en-US" sz="1600" dirty="0">
                <a:latin typeface="Calibri" panose="020F0502020204030204" pitchFamily="34" charset="0"/>
                <a:ea typeface="Calibri" panose="020F0502020204030204" pitchFamily="34" charset="0"/>
                <a:cs typeface="Calibri" panose="020F0502020204030204" pitchFamily="34" charset="0"/>
              </a:rPr>
              <a:t> per sentiment class, providing ample data for training machine learning models.</a:t>
            </a:r>
            <a:endParaRPr lang="en-US" sz="1600" dirty="0">
              <a:solidFill>
                <a:srgbClr val="3C4043"/>
              </a:solidFill>
              <a:latin typeface="Calibri" panose="020F0502020204030204" pitchFamily="34" charset="0"/>
              <a:ea typeface="Calibri" panose="020F0502020204030204" pitchFamily="34" charset="0"/>
              <a:cs typeface="Calibri" panose="020F0502020204030204" pitchFamily="34" charset="0"/>
            </a:endParaRPr>
          </a:p>
          <a:p>
            <a:endParaRPr lang="en-IN" b="1" dirty="0"/>
          </a:p>
        </p:txBody>
      </p:sp>
      <p:sp>
        <p:nvSpPr>
          <p:cNvPr id="4" name="Slide Number Placeholder 3">
            <a:extLst>
              <a:ext uri="{FF2B5EF4-FFF2-40B4-BE49-F238E27FC236}">
                <a16:creationId xmlns:a16="http://schemas.microsoft.com/office/drawing/2014/main" id="{C5258196-B40F-05A4-1002-E1F6EA8C3D7A}"/>
              </a:ext>
            </a:extLst>
          </p:cNvPr>
          <p:cNvSpPr>
            <a:spLocks noGrp="1"/>
          </p:cNvSpPr>
          <p:nvPr>
            <p:ph type="sldNum" sz="quarter" idx="4"/>
          </p:nvPr>
        </p:nvSpPr>
        <p:spPr/>
        <p:txBody>
          <a:bodyPr/>
          <a:lstStyle/>
          <a:p>
            <a:fld id="{D57F1E4F-1CFF-5643-939E-02111984F565}" type="slidenum">
              <a:rPr lang="en-US" smtClean="0"/>
              <a:pPr/>
              <a:t>5</a:t>
            </a:fld>
            <a:endParaRPr lang="en-US"/>
          </a:p>
        </p:txBody>
      </p:sp>
      <p:pic>
        <p:nvPicPr>
          <p:cNvPr id="6" name="Picture 5">
            <a:extLst>
              <a:ext uri="{FF2B5EF4-FFF2-40B4-BE49-F238E27FC236}">
                <a16:creationId xmlns:a16="http://schemas.microsoft.com/office/drawing/2014/main" id="{C7FFA6C4-9140-4A5F-7595-4FDF7F032C8C}"/>
              </a:ext>
            </a:extLst>
          </p:cNvPr>
          <p:cNvPicPr>
            <a:picLocks noChangeAspect="1"/>
          </p:cNvPicPr>
          <p:nvPr/>
        </p:nvPicPr>
        <p:blipFill>
          <a:blip r:embed="rId2"/>
          <a:stretch>
            <a:fillRect/>
          </a:stretch>
        </p:blipFill>
        <p:spPr>
          <a:xfrm>
            <a:off x="1126816" y="4372627"/>
            <a:ext cx="9705310" cy="2238517"/>
          </a:xfrm>
          <a:prstGeom prst="rect">
            <a:avLst/>
          </a:prstGeom>
        </p:spPr>
      </p:pic>
    </p:spTree>
    <p:extLst>
      <p:ext uri="{BB962C8B-B14F-4D97-AF65-F5344CB8AC3E}">
        <p14:creationId xmlns:p14="http://schemas.microsoft.com/office/powerpoint/2010/main" val="470911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E1300-592B-ACE4-050F-2B50A855D542}"/>
              </a:ext>
            </a:extLst>
          </p:cNvPr>
          <p:cNvSpPr>
            <a:spLocks noGrp="1"/>
          </p:cNvSpPr>
          <p:nvPr>
            <p:ph type="title"/>
          </p:nvPr>
        </p:nvSpPr>
        <p:spPr>
          <a:xfrm>
            <a:off x="671513" y="679572"/>
            <a:ext cx="9387145" cy="767687"/>
          </a:xfrm>
        </p:spPr>
        <p:txBody>
          <a:bodyPr/>
          <a:lstStyle/>
          <a:p>
            <a:r>
              <a:rPr lang="en-IN"/>
              <a:t>Rating distribution in dataset</a:t>
            </a:r>
          </a:p>
        </p:txBody>
      </p:sp>
      <p:sp>
        <p:nvSpPr>
          <p:cNvPr id="4" name="Slide Number Placeholder 3">
            <a:extLst>
              <a:ext uri="{FF2B5EF4-FFF2-40B4-BE49-F238E27FC236}">
                <a16:creationId xmlns:a16="http://schemas.microsoft.com/office/drawing/2014/main" id="{6CBEA8ED-DA00-8925-B698-71A2725BFFBB}"/>
              </a:ext>
            </a:extLst>
          </p:cNvPr>
          <p:cNvSpPr>
            <a:spLocks noGrp="1"/>
          </p:cNvSpPr>
          <p:nvPr>
            <p:ph type="sldNum" sz="quarter" idx="4"/>
          </p:nvPr>
        </p:nvSpPr>
        <p:spPr/>
        <p:txBody>
          <a:bodyPr/>
          <a:lstStyle/>
          <a:p>
            <a:fld id="{D57F1E4F-1CFF-5643-939E-02111984F565}" type="slidenum">
              <a:rPr lang="en-US" smtClean="0"/>
              <a:pPr/>
              <a:t>6</a:t>
            </a:fld>
            <a:endParaRPr lang="en-US"/>
          </a:p>
        </p:txBody>
      </p:sp>
      <p:pic>
        <p:nvPicPr>
          <p:cNvPr id="8" name="Picture 7">
            <a:extLst>
              <a:ext uri="{FF2B5EF4-FFF2-40B4-BE49-F238E27FC236}">
                <a16:creationId xmlns:a16="http://schemas.microsoft.com/office/drawing/2014/main" id="{0B7566D7-21B8-246C-91D1-81E6D9065008}"/>
              </a:ext>
            </a:extLst>
          </p:cNvPr>
          <p:cNvPicPr>
            <a:picLocks noChangeAspect="1"/>
          </p:cNvPicPr>
          <p:nvPr/>
        </p:nvPicPr>
        <p:blipFill>
          <a:blip r:embed="rId2"/>
          <a:stretch>
            <a:fillRect/>
          </a:stretch>
        </p:blipFill>
        <p:spPr>
          <a:xfrm>
            <a:off x="5961232" y="4972520"/>
            <a:ext cx="4358206" cy="1457850"/>
          </a:xfrm>
          <a:prstGeom prst="rect">
            <a:avLst/>
          </a:prstGeom>
        </p:spPr>
      </p:pic>
      <p:pic>
        <p:nvPicPr>
          <p:cNvPr id="7" name="Content Placeholder 6" descr="A graph showing positive and negative&#10;&#10;AI-generated content may be incorrect.">
            <a:extLst>
              <a:ext uri="{FF2B5EF4-FFF2-40B4-BE49-F238E27FC236}">
                <a16:creationId xmlns:a16="http://schemas.microsoft.com/office/drawing/2014/main" id="{06B83FC3-809E-4ABE-87DD-E131B09FCD6B}"/>
              </a:ext>
            </a:extLst>
          </p:cNvPr>
          <p:cNvPicPr>
            <a:picLocks noGrp="1" noChangeAspect="1"/>
          </p:cNvPicPr>
          <p:nvPr>
            <p:ph sz="quarter" idx="10"/>
          </p:nvPr>
        </p:nvPicPr>
        <p:blipFill>
          <a:blip r:embed="rId3"/>
          <a:stretch>
            <a:fillRect/>
          </a:stretch>
        </p:blipFill>
        <p:spPr>
          <a:xfrm>
            <a:off x="5958307" y="1439957"/>
            <a:ext cx="5160308" cy="3307977"/>
          </a:xfrm>
        </p:spPr>
      </p:pic>
      <p:sp>
        <p:nvSpPr>
          <p:cNvPr id="10" name="TextBox 9">
            <a:extLst>
              <a:ext uri="{FF2B5EF4-FFF2-40B4-BE49-F238E27FC236}">
                <a16:creationId xmlns:a16="http://schemas.microsoft.com/office/drawing/2014/main" id="{8BAE86CA-C118-05C7-EDE2-EA95983B5456}"/>
              </a:ext>
            </a:extLst>
          </p:cNvPr>
          <p:cNvSpPr txBox="1"/>
          <p:nvPr/>
        </p:nvSpPr>
        <p:spPr>
          <a:xfrm>
            <a:off x="463280" y="1437990"/>
            <a:ext cx="5356355"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rPr>
              <a:t>The</a:t>
            </a:r>
            <a:r>
              <a:rPr lang="en-US" dirty="0">
                <a:solidFill>
                  <a:schemeClr val="bg1"/>
                </a:solidFill>
                <a:ea typeface="+mn-lt"/>
                <a:cs typeface="+mn-lt"/>
              </a:rPr>
              <a:t> dataset includes user reviews with rating and review title. For sentiment classification, reviews with ratings of 1 for negative and 2 for positive; Compared to prior studies that focus on specific product categories, this dataset enhances model generalizability due to its diversity. </a:t>
            </a:r>
          </a:p>
          <a:p>
            <a:endParaRPr lang="en-US" dirty="0">
              <a:solidFill>
                <a:schemeClr val="bg1"/>
              </a:solidFill>
              <a:ea typeface="+mn-lt"/>
              <a:cs typeface="+mn-lt"/>
            </a:endParaRPr>
          </a:p>
          <a:p>
            <a:r>
              <a:rPr lang="en-US" dirty="0">
                <a:solidFill>
                  <a:schemeClr val="bg1"/>
                </a:solidFill>
                <a:ea typeface="+mn-lt"/>
                <a:cs typeface="+mn-lt"/>
              </a:rPr>
              <a:t>  • Polarity- 1 for negative and 2 for positive. </a:t>
            </a:r>
          </a:p>
          <a:p>
            <a:r>
              <a:rPr lang="en-US" dirty="0">
                <a:solidFill>
                  <a:schemeClr val="bg1"/>
                </a:solidFill>
                <a:ea typeface="+mn-lt"/>
                <a:cs typeface="+mn-lt"/>
              </a:rPr>
              <a:t>  • Title- Review heading. </a:t>
            </a:r>
          </a:p>
          <a:p>
            <a:r>
              <a:rPr lang="en-US" dirty="0">
                <a:solidFill>
                  <a:schemeClr val="bg1"/>
                </a:solidFill>
                <a:ea typeface="+mn-lt"/>
                <a:cs typeface="+mn-lt"/>
              </a:rPr>
              <a:t>  • Text- User-provided review body.</a:t>
            </a:r>
          </a:p>
          <a:p>
            <a:endParaRPr lang="en-US" dirty="0">
              <a:solidFill>
                <a:schemeClr val="bg1"/>
              </a:solidFill>
            </a:endParaRPr>
          </a:p>
          <a:p>
            <a:pPr marL="285750" indent="-285750">
              <a:buFont typeface="Arial"/>
              <a:buChar char="•"/>
            </a:pPr>
            <a:r>
              <a:rPr lang="en-US" dirty="0">
                <a:solidFill>
                  <a:schemeClr val="bg1"/>
                </a:solidFill>
                <a:ea typeface="+mn-lt"/>
                <a:cs typeface="+mn-lt"/>
              </a:rPr>
              <a:t>Negative sentiment has </a:t>
            </a:r>
            <a:r>
              <a:rPr lang="en-US" b="1" dirty="0">
                <a:solidFill>
                  <a:schemeClr val="bg1"/>
                </a:solidFill>
                <a:ea typeface="+mn-lt"/>
                <a:cs typeface="+mn-lt"/>
              </a:rPr>
              <a:t>200,000</a:t>
            </a:r>
            <a:r>
              <a:rPr lang="en-US" dirty="0">
                <a:solidFill>
                  <a:schemeClr val="bg1"/>
                </a:solidFill>
                <a:ea typeface="+mn-lt"/>
                <a:cs typeface="+mn-lt"/>
              </a:rPr>
              <a:t> entries.</a:t>
            </a:r>
            <a:endParaRPr lang="en-US" dirty="0">
              <a:solidFill>
                <a:schemeClr val="bg1"/>
              </a:solidFill>
            </a:endParaRPr>
          </a:p>
          <a:p>
            <a:pPr marL="285750" indent="-285750">
              <a:buFont typeface="Arial"/>
              <a:buChar char="•"/>
            </a:pPr>
            <a:r>
              <a:rPr lang="en-US" dirty="0">
                <a:solidFill>
                  <a:schemeClr val="bg1"/>
                </a:solidFill>
                <a:ea typeface="+mn-lt"/>
                <a:cs typeface="+mn-lt"/>
              </a:rPr>
              <a:t>Positive sentiment has </a:t>
            </a:r>
            <a:r>
              <a:rPr lang="en-US" b="1" dirty="0">
                <a:solidFill>
                  <a:schemeClr val="bg1"/>
                </a:solidFill>
                <a:ea typeface="+mn-lt"/>
                <a:cs typeface="+mn-lt"/>
              </a:rPr>
              <a:t>199,999</a:t>
            </a:r>
            <a:r>
              <a:rPr lang="en-US" dirty="0">
                <a:solidFill>
                  <a:schemeClr val="bg1"/>
                </a:solidFill>
                <a:ea typeface="+mn-lt"/>
                <a:cs typeface="+mn-lt"/>
              </a:rPr>
              <a:t> entries.</a:t>
            </a:r>
            <a:endParaRPr lang="en-US" dirty="0">
              <a:solidFill>
                <a:schemeClr val="bg1"/>
              </a:solidFill>
            </a:endParaRPr>
          </a:p>
          <a:p>
            <a:pPr marL="285750" indent="-285750">
              <a:buFont typeface="Arial"/>
              <a:buChar char="•"/>
            </a:pPr>
            <a:r>
              <a:rPr lang="en-US" dirty="0">
                <a:solidFill>
                  <a:schemeClr val="bg1"/>
                </a:solidFill>
                <a:ea typeface="+mn-lt"/>
                <a:cs typeface="+mn-lt"/>
              </a:rPr>
              <a:t>The dataset is balanced, ensuring fair model training for sentiment analysis.</a:t>
            </a:r>
            <a:endParaRPr lang="en-US"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251987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F8018-9EF0-7F3B-ED2F-86619EEF6AEE}"/>
              </a:ext>
            </a:extLst>
          </p:cNvPr>
          <p:cNvSpPr>
            <a:spLocks noGrp="1"/>
          </p:cNvSpPr>
          <p:nvPr>
            <p:ph type="title"/>
          </p:nvPr>
        </p:nvSpPr>
        <p:spPr>
          <a:xfrm>
            <a:off x="646110" y="0"/>
            <a:ext cx="10225089" cy="1251585"/>
          </a:xfrm>
        </p:spPr>
        <p:txBody>
          <a:bodyPr/>
          <a:lstStyle/>
          <a:p>
            <a:r>
              <a:rPr lang="en-IN"/>
              <a:t>MODEL</a:t>
            </a:r>
          </a:p>
        </p:txBody>
      </p:sp>
      <p:sp>
        <p:nvSpPr>
          <p:cNvPr id="3" name="Content Placeholder 2">
            <a:extLst>
              <a:ext uri="{FF2B5EF4-FFF2-40B4-BE49-F238E27FC236}">
                <a16:creationId xmlns:a16="http://schemas.microsoft.com/office/drawing/2014/main" id="{3CB52DD7-CAD8-269F-51EF-B70B7D051BE7}"/>
              </a:ext>
            </a:extLst>
          </p:cNvPr>
          <p:cNvSpPr>
            <a:spLocks noGrp="1"/>
          </p:cNvSpPr>
          <p:nvPr>
            <p:ph sz="half" idx="2"/>
          </p:nvPr>
        </p:nvSpPr>
        <p:spPr>
          <a:xfrm>
            <a:off x="352841" y="1157681"/>
            <a:ext cx="4999837" cy="5489287"/>
          </a:xfrm>
        </p:spPr>
        <p:txBody>
          <a:bodyPr/>
          <a:lstStyle/>
          <a:p>
            <a:r>
              <a:rPr lang="en-US" sz="2400" b="1" u="sng"/>
              <a:t>LOGISTIC REGRESSION</a:t>
            </a:r>
            <a:endParaRPr lang="en-US" sz="2000"/>
          </a:p>
          <a:p>
            <a:pPr marL="342900" indent="-342900">
              <a:buFont typeface="Arial" panose="020B0604020202020204" pitchFamily="34" charset="0"/>
              <a:buChar char="•"/>
            </a:pPr>
            <a:r>
              <a:rPr lang="en-US" sz="1600" b="1"/>
              <a:t>Logistic Regression</a:t>
            </a:r>
            <a:r>
              <a:rPr lang="en-US" sz="1600"/>
              <a:t> is a supervised machine learning algorithm used for classification tasks</a:t>
            </a:r>
          </a:p>
          <a:p>
            <a:pPr marL="342900" indent="-342900">
              <a:buFont typeface="Arial" panose="020B0604020202020204" pitchFamily="34" charset="0"/>
              <a:buChar char="•"/>
            </a:pPr>
            <a:r>
              <a:rPr lang="en-US" sz="1600"/>
              <a:t>Unlike linear regression, it predicts probabilities and maps them to binary outcomes (0 or 1) using the </a:t>
            </a:r>
            <a:r>
              <a:rPr lang="en-US" sz="1600" b="1"/>
              <a:t>sigmoid function</a:t>
            </a:r>
            <a:r>
              <a:rPr lang="en-US" sz="1600"/>
              <a:t>.</a:t>
            </a:r>
          </a:p>
          <a:p>
            <a:pPr marL="342900" indent="-342900">
              <a:buFont typeface="Arial" panose="020B0604020202020204" pitchFamily="34" charset="0"/>
              <a:buChar char="•"/>
            </a:pPr>
            <a:r>
              <a:rPr lang="en-US" sz="1600"/>
              <a:t>It is widely used for </a:t>
            </a:r>
            <a:r>
              <a:rPr lang="en-US" sz="1600" b="1"/>
              <a:t>sentiment analysis</a:t>
            </a:r>
            <a:r>
              <a:rPr lang="en-US" sz="1600"/>
              <a:t>, such as predicting positive or negative sentiments in Amazon reviews.</a:t>
            </a:r>
          </a:p>
          <a:p>
            <a:pPr marL="342900" indent="-342900">
              <a:buFont typeface="Arial" panose="020B0604020202020204" pitchFamily="34" charset="0"/>
              <a:buChar char="•"/>
            </a:pPr>
            <a:r>
              <a:rPr lang="en-US" sz="1600"/>
              <a:t>The algorithm is </a:t>
            </a:r>
            <a:r>
              <a:rPr lang="en-US" sz="1600" b="1"/>
              <a:t>fast, simple, and efficient</a:t>
            </a:r>
            <a:r>
              <a:rPr lang="en-US" sz="1600"/>
              <a:t> for handling large datasets.</a:t>
            </a:r>
            <a:br>
              <a:rPr lang="en-US" sz="1800" cap="none">
                <a:latin typeface="+mn-lt"/>
              </a:rPr>
            </a:br>
            <a:endParaRPr lang="en-IN"/>
          </a:p>
        </p:txBody>
      </p:sp>
      <p:sp>
        <p:nvSpPr>
          <p:cNvPr id="5" name="Slide Number Placeholder 4">
            <a:extLst>
              <a:ext uri="{FF2B5EF4-FFF2-40B4-BE49-F238E27FC236}">
                <a16:creationId xmlns:a16="http://schemas.microsoft.com/office/drawing/2014/main" id="{6C625E66-4BE5-8885-6FE9-EF89E609FB3E}"/>
              </a:ext>
            </a:extLst>
          </p:cNvPr>
          <p:cNvSpPr>
            <a:spLocks noGrp="1"/>
          </p:cNvSpPr>
          <p:nvPr>
            <p:ph type="sldNum" sz="quarter" idx="12"/>
          </p:nvPr>
        </p:nvSpPr>
        <p:spPr/>
        <p:txBody>
          <a:bodyPr/>
          <a:lstStyle/>
          <a:p>
            <a:fld id="{D57F1E4F-1CFF-5643-939E-02111984F565}" type="slidenum">
              <a:rPr lang="en-US" smtClean="0"/>
              <a:pPr/>
              <a:t>7</a:t>
            </a:fld>
            <a:endParaRPr lang="en-US"/>
          </a:p>
        </p:txBody>
      </p:sp>
      <p:pic>
        <p:nvPicPr>
          <p:cNvPr id="6" name="Picture 4" descr="Master Logistic Regression in Machine Learning with Python 3: A  Comprehensive Guide – Innovate Yourself">
            <a:extLst>
              <a:ext uri="{FF2B5EF4-FFF2-40B4-BE49-F238E27FC236}">
                <a16:creationId xmlns:a16="http://schemas.microsoft.com/office/drawing/2014/main" id="{EF8AD2EF-3338-B992-3A47-88AD0114BA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7479" y="437677"/>
            <a:ext cx="5233720" cy="26660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AAA08D2-7F96-622E-698C-F4C7272BFE8A}"/>
              </a:ext>
            </a:extLst>
          </p:cNvPr>
          <p:cNvPicPr>
            <a:picLocks noChangeAspect="1"/>
          </p:cNvPicPr>
          <p:nvPr/>
        </p:nvPicPr>
        <p:blipFill>
          <a:blip r:embed="rId3"/>
          <a:srcRect t="26683"/>
          <a:stretch/>
        </p:blipFill>
        <p:spPr>
          <a:xfrm>
            <a:off x="6376697" y="3433255"/>
            <a:ext cx="4135913" cy="566034"/>
          </a:xfrm>
          <a:prstGeom prst="rect">
            <a:avLst/>
          </a:prstGeom>
        </p:spPr>
      </p:pic>
      <p:sp>
        <p:nvSpPr>
          <p:cNvPr id="10" name="TextBox 9">
            <a:extLst>
              <a:ext uri="{FF2B5EF4-FFF2-40B4-BE49-F238E27FC236}">
                <a16:creationId xmlns:a16="http://schemas.microsoft.com/office/drawing/2014/main" id="{4D5F52B4-0BCD-1591-B03C-CF5F0C9D1B4B}"/>
              </a:ext>
            </a:extLst>
          </p:cNvPr>
          <p:cNvSpPr txBox="1"/>
          <p:nvPr/>
        </p:nvSpPr>
        <p:spPr>
          <a:xfrm>
            <a:off x="6376698" y="4431893"/>
            <a:ext cx="4597524" cy="1600438"/>
          </a:xfrm>
          <a:prstGeom prst="rect">
            <a:avLst/>
          </a:prstGeom>
          <a:noFill/>
        </p:spPr>
        <p:txBody>
          <a:bodyPr wrap="square">
            <a:spAutoFit/>
          </a:bodyPr>
          <a:lstStyle/>
          <a:p>
            <a:r>
              <a:rPr lang="en-US" sz="1400">
                <a:solidFill>
                  <a:schemeClr val="bg1"/>
                </a:solidFill>
              </a:rPr>
              <a:t>P(y =1|X) represents the probability that a given input X belongs to class 1 (positive sentiment). </a:t>
            </a:r>
          </a:p>
          <a:p>
            <a:r>
              <a:rPr lang="en-US" sz="1400">
                <a:solidFill>
                  <a:schemeClr val="bg1"/>
                </a:solidFill>
              </a:rPr>
              <a:t>• β0 is the bias term. </a:t>
            </a:r>
          </a:p>
          <a:p>
            <a:r>
              <a:rPr lang="en-US" sz="1400">
                <a:solidFill>
                  <a:schemeClr val="bg1"/>
                </a:solidFill>
              </a:rPr>
              <a:t>• β1,β2,...,βn are the model coefficients learned during training. </a:t>
            </a:r>
          </a:p>
          <a:p>
            <a:r>
              <a:rPr lang="en-US" sz="1400">
                <a:solidFill>
                  <a:schemeClr val="bg1"/>
                </a:solidFill>
              </a:rPr>
              <a:t>• X1,X2,...,</a:t>
            </a:r>
            <a:r>
              <a:rPr lang="en-US" sz="1400" err="1">
                <a:solidFill>
                  <a:schemeClr val="bg1"/>
                </a:solidFill>
              </a:rPr>
              <a:t>Xn</a:t>
            </a:r>
            <a:r>
              <a:rPr lang="en-US" sz="1400">
                <a:solidFill>
                  <a:schemeClr val="bg1"/>
                </a:solidFill>
              </a:rPr>
              <a:t> are the input features extracted from the text using TF-IDF.</a:t>
            </a:r>
            <a:endParaRPr lang="en-IN" sz="1400">
              <a:solidFill>
                <a:schemeClr val="bg1"/>
              </a:solidFill>
            </a:endParaRPr>
          </a:p>
        </p:txBody>
      </p:sp>
    </p:spTree>
    <p:extLst>
      <p:ext uri="{BB962C8B-B14F-4D97-AF65-F5344CB8AC3E}">
        <p14:creationId xmlns:p14="http://schemas.microsoft.com/office/powerpoint/2010/main" val="1322884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ED438-C2A9-2F88-A07D-38137A8DC37B}"/>
              </a:ext>
            </a:extLst>
          </p:cNvPr>
          <p:cNvSpPr>
            <a:spLocks noGrp="1"/>
          </p:cNvSpPr>
          <p:nvPr>
            <p:ph type="title"/>
          </p:nvPr>
        </p:nvSpPr>
        <p:spPr/>
        <p:txBody>
          <a:bodyPr/>
          <a:lstStyle/>
          <a:p>
            <a:r>
              <a:rPr lang="en-IN"/>
              <a:t>BLOCK DIAGRAM</a:t>
            </a:r>
          </a:p>
        </p:txBody>
      </p:sp>
      <p:sp>
        <p:nvSpPr>
          <p:cNvPr id="5" name="Slide Number Placeholder 4">
            <a:extLst>
              <a:ext uri="{FF2B5EF4-FFF2-40B4-BE49-F238E27FC236}">
                <a16:creationId xmlns:a16="http://schemas.microsoft.com/office/drawing/2014/main" id="{4A9046D8-FC9B-6DE8-2324-BBF14C275A4F}"/>
              </a:ext>
            </a:extLst>
          </p:cNvPr>
          <p:cNvSpPr>
            <a:spLocks noGrp="1"/>
          </p:cNvSpPr>
          <p:nvPr>
            <p:ph type="sldNum" sz="quarter" idx="12"/>
          </p:nvPr>
        </p:nvSpPr>
        <p:spPr/>
        <p:txBody>
          <a:bodyPr/>
          <a:lstStyle/>
          <a:p>
            <a:fld id="{D57F1E4F-1CFF-5643-939E-02111984F565}" type="slidenum">
              <a:rPr lang="en-US" smtClean="0"/>
              <a:pPr/>
              <a:t>8</a:t>
            </a:fld>
            <a:endParaRPr lang="en-US"/>
          </a:p>
        </p:txBody>
      </p:sp>
      <p:pic>
        <p:nvPicPr>
          <p:cNvPr id="7" name="Picture 6">
            <a:extLst>
              <a:ext uri="{FF2B5EF4-FFF2-40B4-BE49-F238E27FC236}">
                <a16:creationId xmlns:a16="http://schemas.microsoft.com/office/drawing/2014/main" id="{0969F888-833B-675E-3304-1B5478918F05}"/>
              </a:ext>
            </a:extLst>
          </p:cNvPr>
          <p:cNvPicPr>
            <a:picLocks noChangeAspect="1"/>
          </p:cNvPicPr>
          <p:nvPr/>
        </p:nvPicPr>
        <p:blipFill>
          <a:blip r:embed="rId2"/>
          <a:stretch>
            <a:fillRect/>
          </a:stretch>
        </p:blipFill>
        <p:spPr>
          <a:xfrm>
            <a:off x="1953224" y="1981066"/>
            <a:ext cx="7895575" cy="4085437"/>
          </a:xfrm>
          <a:prstGeom prst="rect">
            <a:avLst/>
          </a:prstGeom>
        </p:spPr>
      </p:pic>
    </p:spTree>
    <p:extLst>
      <p:ext uri="{BB962C8B-B14F-4D97-AF65-F5344CB8AC3E}">
        <p14:creationId xmlns:p14="http://schemas.microsoft.com/office/powerpoint/2010/main" val="2434930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DA5270-1AAA-C89B-25EE-D2CF6A0ED7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53E531-F25C-C0B5-1B50-6ECABBD62DE8}"/>
              </a:ext>
            </a:extLst>
          </p:cNvPr>
          <p:cNvSpPr>
            <a:spLocks noGrp="1"/>
          </p:cNvSpPr>
          <p:nvPr>
            <p:ph type="title"/>
          </p:nvPr>
        </p:nvSpPr>
        <p:spPr>
          <a:xfrm>
            <a:off x="3382297" y="295729"/>
            <a:ext cx="4041058" cy="767687"/>
          </a:xfrm>
        </p:spPr>
        <p:txBody>
          <a:bodyPr/>
          <a:lstStyle/>
          <a:p>
            <a:r>
              <a:rPr lang="en-US"/>
              <a:t>Methodology</a:t>
            </a:r>
            <a:endParaRPr lang="en-IN"/>
          </a:p>
        </p:txBody>
      </p:sp>
      <p:sp>
        <p:nvSpPr>
          <p:cNvPr id="3" name="Content Placeholder 2">
            <a:extLst>
              <a:ext uri="{FF2B5EF4-FFF2-40B4-BE49-F238E27FC236}">
                <a16:creationId xmlns:a16="http://schemas.microsoft.com/office/drawing/2014/main" id="{BF347464-E809-BAD0-3F6A-471A02735620}"/>
              </a:ext>
            </a:extLst>
          </p:cNvPr>
          <p:cNvSpPr>
            <a:spLocks noGrp="1"/>
          </p:cNvSpPr>
          <p:nvPr>
            <p:ph sz="half" idx="2"/>
          </p:nvPr>
        </p:nvSpPr>
        <p:spPr>
          <a:xfrm>
            <a:off x="589935" y="875071"/>
            <a:ext cx="10432026" cy="5697031"/>
          </a:xfrm>
        </p:spPr>
        <p:txBody>
          <a:bodyPr vert="horz" lIns="91440" tIns="45720" rIns="91440" bIns="45720" rtlCol="0" anchor="t">
            <a:noAutofit/>
          </a:bodyPr>
          <a:lstStyle/>
          <a:p>
            <a:pPr>
              <a:lnSpc>
                <a:spcPct val="100000"/>
              </a:lnSpc>
            </a:pPr>
            <a:r>
              <a:rPr lang="en-US" sz="1600" dirty="0"/>
              <a:t>1. </a:t>
            </a:r>
            <a:r>
              <a:rPr lang="en-US" sz="1600" b="1" dirty="0"/>
              <a:t>DATA ACQUISITION</a:t>
            </a:r>
          </a:p>
          <a:p>
            <a:pPr>
              <a:lnSpc>
                <a:spcPct val="100000"/>
              </a:lnSpc>
            </a:pPr>
            <a:r>
              <a:rPr lang="en-US" sz="1600" dirty="0"/>
              <a:t> 	- Collect Amazon product reviews from </a:t>
            </a:r>
            <a:r>
              <a:rPr lang="en-US" sz="1600" b="1" dirty="0"/>
              <a:t>Kaggle datasets.</a:t>
            </a:r>
            <a:r>
              <a:rPr lang="en-US" sz="1600" dirty="0"/>
              <a:t> </a:t>
            </a:r>
          </a:p>
          <a:p>
            <a:pPr>
              <a:lnSpc>
                <a:spcPct val="100000"/>
              </a:lnSpc>
            </a:pPr>
            <a:r>
              <a:rPr lang="en-US" sz="1600" dirty="0"/>
              <a:t>     	- The dataset includes customer reviews, ratings, and metadata. </a:t>
            </a:r>
          </a:p>
          <a:p>
            <a:pPr>
              <a:lnSpc>
                <a:spcPct val="100000"/>
              </a:lnSpc>
            </a:pPr>
            <a:r>
              <a:rPr lang="en-US" sz="1600" dirty="0"/>
              <a:t>	• Polarity- 1 for negative and 2 for positive. • Title- Review heading. • Text- User-provided review body.</a:t>
            </a:r>
          </a:p>
          <a:p>
            <a:pPr>
              <a:lnSpc>
                <a:spcPct val="100000"/>
              </a:lnSpc>
            </a:pPr>
            <a:r>
              <a:rPr lang="en-US" sz="1600" b="1" dirty="0"/>
              <a:t>2.DATA REVIEWING</a:t>
            </a:r>
          </a:p>
          <a:p>
            <a:pPr>
              <a:lnSpc>
                <a:spcPct val="100000"/>
              </a:lnSpc>
            </a:pPr>
            <a:r>
              <a:rPr lang="en-US" sz="1600" dirty="0"/>
              <a:t>   	- Examine the dataset structure to identify missing values. </a:t>
            </a:r>
          </a:p>
          <a:p>
            <a:pPr>
              <a:lnSpc>
                <a:spcPct val="100000"/>
              </a:lnSpc>
            </a:pPr>
            <a:r>
              <a:rPr lang="en-US" sz="1600" dirty="0"/>
              <a:t>	- Confirm that text columns (like review title and text) are stored as strings. </a:t>
            </a:r>
          </a:p>
          <a:p>
            <a:pPr>
              <a:lnSpc>
                <a:spcPct val="100000"/>
              </a:lnSpc>
            </a:pPr>
            <a:r>
              <a:rPr lang="en-US" sz="1600" dirty="0"/>
              <a:t>3. </a:t>
            </a:r>
            <a:r>
              <a:rPr lang="en-US" sz="1600" b="1" dirty="0"/>
              <a:t>DATA PRE-PROCESSING</a:t>
            </a:r>
          </a:p>
          <a:p>
            <a:pPr>
              <a:lnSpc>
                <a:spcPct val="100000"/>
              </a:lnSpc>
            </a:pPr>
            <a:r>
              <a:rPr lang="en-US" sz="1600" dirty="0"/>
              <a:t>	• </a:t>
            </a:r>
            <a:r>
              <a:rPr lang="en-US" sz="1600" b="1" dirty="0"/>
              <a:t>Lowercasing</a:t>
            </a:r>
            <a:r>
              <a:rPr lang="en-US" sz="1600" dirty="0"/>
              <a:t>- Converts all text to lowercase to maintain uniformity and prevent duplicate word representations. </a:t>
            </a:r>
          </a:p>
          <a:p>
            <a:pPr>
              <a:lnSpc>
                <a:spcPct val="100000"/>
              </a:lnSpc>
            </a:pPr>
            <a:r>
              <a:rPr lang="en-US" sz="1600" dirty="0"/>
              <a:t>	• </a:t>
            </a:r>
            <a:r>
              <a:rPr lang="en-US" sz="1600" b="1" dirty="0"/>
              <a:t>Removing Special Characters and Punctuation- </a:t>
            </a:r>
            <a:r>
              <a:rPr lang="en-US" sz="1600" dirty="0"/>
              <a:t>Eliminates non-alphanumeric symbols (e.g., @,!,#) that do not contribute to sentiment analysis.</a:t>
            </a:r>
          </a:p>
          <a:p>
            <a:pPr>
              <a:lnSpc>
                <a:spcPct val="100000"/>
              </a:lnSpc>
            </a:pPr>
            <a:endParaRPr lang="en-IN" sz="1600" dirty="0"/>
          </a:p>
        </p:txBody>
      </p:sp>
      <p:sp>
        <p:nvSpPr>
          <p:cNvPr id="5" name="Slide Number Placeholder 4">
            <a:extLst>
              <a:ext uri="{FF2B5EF4-FFF2-40B4-BE49-F238E27FC236}">
                <a16:creationId xmlns:a16="http://schemas.microsoft.com/office/drawing/2014/main" id="{2D7A31C7-EA4E-48B9-0DDD-72CCEC21D9B2}"/>
              </a:ext>
            </a:extLst>
          </p:cNvPr>
          <p:cNvSpPr>
            <a:spLocks noGrp="1"/>
          </p:cNvSpPr>
          <p:nvPr>
            <p:ph type="sldNum" sz="quarter" idx="12"/>
          </p:nvPr>
        </p:nvSpPr>
        <p:spPr/>
        <p:txBody>
          <a:bodyPr/>
          <a:lstStyle/>
          <a:p>
            <a:fld id="{D57F1E4F-1CFF-5643-939E-02111984F565}" type="slidenum">
              <a:rPr lang="en-US" smtClean="0"/>
              <a:pPr/>
              <a:t>9</a:t>
            </a:fld>
            <a:endParaRPr lang="en-US"/>
          </a:p>
        </p:txBody>
      </p:sp>
    </p:spTree>
    <p:extLst>
      <p:ext uri="{BB962C8B-B14F-4D97-AF65-F5344CB8AC3E}">
        <p14:creationId xmlns:p14="http://schemas.microsoft.com/office/powerpoint/2010/main" val="34810988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ustom 68">
      <a:majorFont>
        <a:latin typeface="Biome"/>
        <a:ea typeface=""/>
        <a:cs typeface=""/>
      </a:majorFont>
      <a:minorFont>
        <a:latin typeface="Century Gothic"/>
        <a:ea typeface=""/>
        <a:cs typeface=""/>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TM78148557_Win32_SL_V13" id="{568E52B1-822A-41EB-BE6D-702A4C4585E5}" vid="{557526E6-88EA-4959-A9E8-5DE4B22F20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7B9EABA-A22D-431D-A3B4-13E54F6F2FC2}">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CC1865C7-9EE7-4714-A46D-39557B785CD6}">
  <ds:schemaRefs>
    <ds:schemaRef ds:uri="http://schemas.microsoft.com/sharepoint/v3/contenttype/forms"/>
  </ds:schemaRefs>
</ds:datastoreItem>
</file>

<file path=customXml/itemProps3.xml><?xml version="1.0" encoding="utf-8"?>
<ds:datastoreItem xmlns:ds="http://schemas.openxmlformats.org/officeDocument/2006/customXml" ds:itemID="{96C8CCD9-F6FE-4B38-9404-AB5214214621}">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831</TotalTime>
  <Words>1549</Words>
  <Application>Microsoft Office PowerPoint</Application>
  <PresentationFormat>Widescreen</PresentationFormat>
  <Paragraphs>122</Paragraphs>
  <Slides>18</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Aptos</vt:lpstr>
      <vt:lpstr>Arial</vt:lpstr>
      <vt:lpstr>Biome</vt:lpstr>
      <vt:lpstr>Calibri</vt:lpstr>
      <vt:lpstr>Century Gothic</vt:lpstr>
      <vt:lpstr>Inter</vt:lpstr>
      <vt:lpstr>Wingdings 3</vt:lpstr>
      <vt:lpstr>Ion</vt:lpstr>
      <vt:lpstr>SENTIMENT ANALYSIS ON Amazon review </vt:lpstr>
      <vt:lpstr>INTRODUCTION</vt:lpstr>
      <vt:lpstr>PROBLEM STATEMENT</vt:lpstr>
      <vt:lpstr>OBJECTIVES</vt:lpstr>
      <vt:lpstr>DATASET DESCRIPTION</vt:lpstr>
      <vt:lpstr>Rating distribution in dataset</vt:lpstr>
      <vt:lpstr>MODEL</vt:lpstr>
      <vt:lpstr>BLOCK DIAGRAM</vt:lpstr>
      <vt:lpstr>Methodology</vt:lpstr>
      <vt:lpstr>PowerPoint Presentation</vt:lpstr>
      <vt:lpstr>Methodology</vt:lpstr>
      <vt:lpstr>WORD CLOUD</vt:lpstr>
      <vt:lpstr>MODEL RESPONSE TO DATASET SIZE</vt:lpstr>
      <vt:lpstr>RESULTS</vt:lpstr>
      <vt:lpstr>Result's AND METRICS</vt:lpstr>
      <vt:lpstr>CONCLUSION</vt:lpstr>
      <vt:lpstr>TIME LINE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QUARTERLY​ REVIEW</dc:title>
  <dc:creator>Ramkumar K R</dc:creator>
  <cp:lastModifiedBy>djivites@gmail.com</cp:lastModifiedBy>
  <cp:revision>15</cp:revision>
  <dcterms:created xsi:type="dcterms:W3CDTF">2024-01-28T19:44:07Z</dcterms:created>
  <dcterms:modified xsi:type="dcterms:W3CDTF">2025-03-12T03:20:40Z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